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69" r:id="rId2"/>
    <p:sldMasterId id="2147483666" r:id="rId3"/>
    <p:sldMasterId id="2147483667" r:id="rId4"/>
    <p:sldMasterId id="2147483668" r:id="rId5"/>
  </p:sldMasterIdLst>
  <p:notesMasterIdLst>
    <p:notesMasterId r:id="rId9"/>
  </p:notesMasterIdLst>
  <p:handoutMasterIdLst>
    <p:handoutMasterId r:id="rId10"/>
  </p:handoutMasterIdLst>
  <p:sldIdLst>
    <p:sldId id="348" r:id="rId6"/>
    <p:sldId id="374" r:id="rId7"/>
    <p:sldId id="376" r:id="rId8"/>
  </p:sldIdLst>
  <p:sldSz cx="9144000" cy="6858000" type="screen4x3"/>
  <p:notesSz cx="7099300" cy="10234613"/>
  <p:defaultTextStyle>
    <a:defPPr>
      <a:defRPr lang="fr-FR"/>
    </a:defPPr>
    <a:lvl1pPr algn="l" defTabSz="457200" rtl="0" fontAlgn="base">
      <a:spcBef>
        <a:spcPct val="0"/>
      </a:spcBef>
      <a:spcAft>
        <a:spcPct val="0"/>
      </a:spcAft>
      <a:defRPr b="1"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b="1"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b="1"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b="1"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b="1"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432">
          <p15:clr>
            <a:srgbClr val="A4A3A4"/>
          </p15:clr>
        </p15:guide>
        <p15:guide id="2" pos="336">
          <p15:clr>
            <a:srgbClr val="A4A3A4"/>
          </p15:clr>
        </p15:guide>
      </p15:sldGuideLst>
    </p:ext>
    <p:ext uri="{2D200454-40CA-4A62-9FC3-DE9A4176ACB9}">
      <p15:notesGuideLst xmlns:p15="http://schemas.microsoft.com/office/powerpoint/2012/main">
        <p15:guide id="1" orient="horz" pos="3223">
          <p15:clr>
            <a:srgbClr val="A4A3A4"/>
          </p15:clr>
        </p15:guide>
        <p15:guide id="2" pos="223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6A05"/>
    <a:srgbClr val="FF9900"/>
    <a:srgbClr val="D59137"/>
    <a:srgbClr val="0085B4"/>
    <a:srgbClr val="FF7111"/>
    <a:srgbClr val="4D4D4D"/>
    <a:srgbClr val="306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16" autoAdjust="0"/>
    <p:restoredTop sz="94660"/>
  </p:normalViewPr>
  <p:slideViewPr>
    <p:cSldViewPr snapToGrid="0" snapToObjects="1">
      <p:cViewPr varScale="1">
        <p:scale>
          <a:sx n="116" d="100"/>
          <a:sy n="116" d="100"/>
        </p:scale>
        <p:origin x="2052" y="126"/>
      </p:cViewPr>
      <p:guideLst>
        <p:guide orient="horz" pos="432"/>
        <p:guide pos="336"/>
      </p:guideLst>
    </p:cSldViewPr>
  </p:slideViewPr>
  <p:notesTextViewPr>
    <p:cViewPr>
      <p:scale>
        <a:sx n="100" d="100"/>
        <a:sy n="100" d="100"/>
      </p:scale>
      <p:origin x="0" y="0"/>
    </p:cViewPr>
  </p:notesTextViewPr>
  <p:notesViewPr>
    <p:cSldViewPr snapToGrid="0" snapToObjects="1">
      <p:cViewPr>
        <p:scale>
          <a:sx n="100" d="100"/>
          <a:sy n="100" d="100"/>
        </p:scale>
        <p:origin x="-1650" y="648"/>
      </p:cViewPr>
      <p:guideLst>
        <p:guide orient="horz" pos="3223"/>
        <p:guide pos="22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wrap="square" lIns="94595" tIns="47297" rIns="94595" bIns="47297" numCol="1" anchor="t" anchorCtr="0" compatLnSpc="1">
            <a:prstTxWarp prst="textNoShape">
              <a:avLst/>
            </a:prstTxWarp>
          </a:bodyPr>
          <a:lstStyle>
            <a:lvl1pPr>
              <a:defRPr sz="1300" b="0">
                <a:latin typeface="Calibri" pitchFamily="34" charset="0"/>
              </a:defRPr>
            </a:lvl1pPr>
          </a:lstStyle>
          <a:p>
            <a:pPr>
              <a:defRPr/>
            </a:pPr>
            <a:endParaRPr lang="fr-FR"/>
          </a:p>
        </p:txBody>
      </p:sp>
      <p:sp>
        <p:nvSpPr>
          <p:cNvPr id="3" name="Espace réservé de la date 2"/>
          <p:cNvSpPr>
            <a:spLocks noGrp="1"/>
          </p:cNvSpPr>
          <p:nvPr>
            <p:ph type="dt" sz="quarter" idx="1"/>
          </p:nvPr>
        </p:nvSpPr>
        <p:spPr>
          <a:xfrm>
            <a:off x="4019550" y="0"/>
            <a:ext cx="3078163" cy="511175"/>
          </a:xfrm>
          <a:prstGeom prst="rect">
            <a:avLst/>
          </a:prstGeom>
        </p:spPr>
        <p:txBody>
          <a:bodyPr vert="horz" wrap="square" lIns="94595" tIns="47297" rIns="94595" bIns="47297" numCol="1" anchor="t" anchorCtr="0" compatLnSpc="1">
            <a:prstTxWarp prst="textNoShape">
              <a:avLst/>
            </a:prstTxWarp>
          </a:bodyPr>
          <a:lstStyle>
            <a:lvl1pPr algn="r">
              <a:defRPr sz="1300" b="0">
                <a:latin typeface="Calibri" pitchFamily="34" charset="0"/>
              </a:defRPr>
            </a:lvl1pPr>
          </a:lstStyle>
          <a:p>
            <a:pPr>
              <a:defRPr/>
            </a:pPr>
            <a:fld id="{ED03C70D-A7B9-4995-A863-3E9FB93B9D3F}" type="datetime1">
              <a:rPr lang="fr-FR"/>
              <a:pPr>
                <a:defRPr/>
              </a:pPr>
              <a:t>08/06/2016</a:t>
            </a:fld>
            <a:endParaRPr lang="fr-FR"/>
          </a:p>
        </p:txBody>
      </p:sp>
      <p:sp>
        <p:nvSpPr>
          <p:cNvPr id="4" name="Espace réservé du pied de page 3"/>
          <p:cNvSpPr>
            <a:spLocks noGrp="1"/>
          </p:cNvSpPr>
          <p:nvPr>
            <p:ph type="ftr" sz="quarter" idx="2"/>
          </p:nvPr>
        </p:nvSpPr>
        <p:spPr>
          <a:xfrm>
            <a:off x="0" y="9721850"/>
            <a:ext cx="3076575" cy="511175"/>
          </a:xfrm>
          <a:prstGeom prst="rect">
            <a:avLst/>
          </a:prstGeom>
        </p:spPr>
        <p:txBody>
          <a:bodyPr vert="horz" wrap="square" lIns="94595" tIns="47297" rIns="94595" bIns="47297" numCol="1" anchor="b" anchorCtr="0" compatLnSpc="1">
            <a:prstTxWarp prst="textNoShape">
              <a:avLst/>
            </a:prstTxWarp>
          </a:bodyPr>
          <a:lstStyle>
            <a:lvl1pPr>
              <a:defRPr sz="1300" b="0">
                <a:latin typeface="Calibri" pitchFamily="34" charset="0"/>
              </a:defRPr>
            </a:lvl1pPr>
          </a:lstStyle>
          <a:p>
            <a:pPr>
              <a:defRPr/>
            </a:pPr>
            <a:endParaRPr lang="fr-FR"/>
          </a:p>
        </p:txBody>
      </p:sp>
      <p:sp>
        <p:nvSpPr>
          <p:cNvPr id="5" name="Espace réservé du numéro de diapositive 4"/>
          <p:cNvSpPr>
            <a:spLocks noGrp="1"/>
          </p:cNvSpPr>
          <p:nvPr>
            <p:ph type="sldNum" sz="quarter" idx="3"/>
          </p:nvPr>
        </p:nvSpPr>
        <p:spPr>
          <a:xfrm>
            <a:off x="4019550" y="9721850"/>
            <a:ext cx="3078163" cy="511175"/>
          </a:xfrm>
          <a:prstGeom prst="rect">
            <a:avLst/>
          </a:prstGeom>
        </p:spPr>
        <p:txBody>
          <a:bodyPr vert="horz" wrap="square" lIns="94595" tIns="47297" rIns="94595" bIns="47297" numCol="1" anchor="b" anchorCtr="0" compatLnSpc="1">
            <a:prstTxWarp prst="textNoShape">
              <a:avLst/>
            </a:prstTxWarp>
          </a:bodyPr>
          <a:lstStyle>
            <a:lvl1pPr algn="r">
              <a:defRPr sz="1300" b="0">
                <a:latin typeface="Calibri" pitchFamily="34" charset="0"/>
              </a:defRPr>
            </a:lvl1pPr>
          </a:lstStyle>
          <a:p>
            <a:pPr>
              <a:defRPr/>
            </a:pPr>
            <a:fld id="{51D1549B-C6CC-44D2-88C8-156F07DAC5DE}" type="slidenum">
              <a:rPr lang="fr-FR"/>
              <a:pPr>
                <a:defRPr/>
              </a:pPr>
              <a:t>‹N°›</a:t>
            </a:fld>
            <a:endParaRPr lang="fr-FR"/>
          </a:p>
        </p:txBody>
      </p:sp>
    </p:spTree>
    <p:extLst>
      <p:ext uri="{BB962C8B-B14F-4D97-AF65-F5344CB8AC3E}">
        <p14:creationId xmlns:p14="http://schemas.microsoft.com/office/powerpoint/2010/main" val="125212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wrap="square" lIns="94595" tIns="47297" rIns="94595" bIns="47297" numCol="1" anchor="t" anchorCtr="0" compatLnSpc="1">
            <a:prstTxWarp prst="textNoShape">
              <a:avLst/>
            </a:prstTxWarp>
          </a:bodyPr>
          <a:lstStyle>
            <a:lvl1pPr>
              <a:defRPr sz="1300" b="0">
                <a:latin typeface="Calibri" pitchFamily="34" charset="0"/>
              </a:defRPr>
            </a:lvl1pPr>
          </a:lstStyle>
          <a:p>
            <a:pPr>
              <a:defRPr/>
            </a:pPr>
            <a:endParaRPr lang="fr-FR"/>
          </a:p>
        </p:txBody>
      </p:sp>
      <p:sp>
        <p:nvSpPr>
          <p:cNvPr id="3" name="Espace réservé de la date 2"/>
          <p:cNvSpPr>
            <a:spLocks noGrp="1"/>
          </p:cNvSpPr>
          <p:nvPr>
            <p:ph type="dt" idx="1"/>
          </p:nvPr>
        </p:nvSpPr>
        <p:spPr>
          <a:xfrm>
            <a:off x="4019550" y="0"/>
            <a:ext cx="3078163" cy="511175"/>
          </a:xfrm>
          <a:prstGeom prst="rect">
            <a:avLst/>
          </a:prstGeom>
        </p:spPr>
        <p:txBody>
          <a:bodyPr vert="horz" wrap="square" lIns="94595" tIns="47297" rIns="94595" bIns="47297" numCol="1" anchor="t" anchorCtr="0" compatLnSpc="1">
            <a:prstTxWarp prst="textNoShape">
              <a:avLst/>
            </a:prstTxWarp>
          </a:bodyPr>
          <a:lstStyle>
            <a:lvl1pPr algn="r">
              <a:defRPr sz="1300" b="0">
                <a:latin typeface="Calibri" pitchFamily="34" charset="0"/>
              </a:defRPr>
            </a:lvl1pPr>
          </a:lstStyle>
          <a:p>
            <a:pPr>
              <a:defRPr/>
            </a:pPr>
            <a:fld id="{14E34C7C-02C6-47F2-A313-98F353383840}" type="datetime1">
              <a:rPr lang="fr-FR"/>
              <a:pPr>
                <a:defRPr/>
              </a:pPr>
              <a:t>08/06/2016</a:t>
            </a:fld>
            <a:endParaRPr lang="fr-FR"/>
          </a:p>
        </p:txBody>
      </p:sp>
      <p:sp>
        <p:nvSpPr>
          <p:cNvPr id="4" name="Espace réservé de l'image des diapositives 3"/>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4595" tIns="47297" rIns="94595" bIns="47297" rtlCol="0" anchor="ctr"/>
          <a:lstStyle/>
          <a:p>
            <a:pPr lvl="0"/>
            <a:endParaRPr lang="fr-FR" noProof="0" smtClean="0"/>
          </a:p>
        </p:txBody>
      </p:sp>
      <p:sp>
        <p:nvSpPr>
          <p:cNvPr id="5" name="Espace réservé des commentaires 4"/>
          <p:cNvSpPr>
            <a:spLocks noGrp="1"/>
          </p:cNvSpPr>
          <p:nvPr>
            <p:ph type="body" sz="quarter" idx="3"/>
          </p:nvPr>
        </p:nvSpPr>
        <p:spPr>
          <a:xfrm>
            <a:off x="709613" y="4859338"/>
            <a:ext cx="5680075" cy="4608512"/>
          </a:xfrm>
          <a:prstGeom prst="rect">
            <a:avLst/>
          </a:prstGeom>
        </p:spPr>
        <p:txBody>
          <a:bodyPr vert="horz" wrap="square" lIns="94595" tIns="47297" rIns="94595" bIns="47297" numCol="1" anchor="t" anchorCtr="0" compatLnSpc="1">
            <a:prstTxWarp prst="textNoShape">
              <a:avLst/>
            </a:prstTxWarp>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wrap="square" lIns="94595" tIns="47297" rIns="94595" bIns="47297" numCol="1" anchor="b" anchorCtr="0" compatLnSpc="1">
            <a:prstTxWarp prst="textNoShape">
              <a:avLst/>
            </a:prstTxWarp>
          </a:bodyPr>
          <a:lstStyle>
            <a:lvl1pPr>
              <a:defRPr sz="1300" b="0">
                <a:latin typeface="Calibri" pitchFamily="34" charset="0"/>
              </a:defRPr>
            </a:lvl1pPr>
          </a:lstStyle>
          <a:p>
            <a:pPr>
              <a:defRPr/>
            </a:pPr>
            <a:endParaRPr lang="fr-FR"/>
          </a:p>
        </p:txBody>
      </p:sp>
      <p:sp>
        <p:nvSpPr>
          <p:cNvPr id="7" name="Espace réservé du numéro de diapositive 6"/>
          <p:cNvSpPr>
            <a:spLocks noGrp="1"/>
          </p:cNvSpPr>
          <p:nvPr>
            <p:ph type="sldNum" sz="quarter" idx="5"/>
          </p:nvPr>
        </p:nvSpPr>
        <p:spPr>
          <a:xfrm>
            <a:off x="4019550" y="9721850"/>
            <a:ext cx="3078163" cy="511175"/>
          </a:xfrm>
          <a:prstGeom prst="rect">
            <a:avLst/>
          </a:prstGeom>
        </p:spPr>
        <p:txBody>
          <a:bodyPr vert="horz" wrap="square" lIns="94595" tIns="47297" rIns="94595" bIns="47297" numCol="1" anchor="b" anchorCtr="0" compatLnSpc="1">
            <a:prstTxWarp prst="textNoShape">
              <a:avLst/>
            </a:prstTxWarp>
          </a:bodyPr>
          <a:lstStyle>
            <a:lvl1pPr algn="r">
              <a:defRPr sz="1300" b="0">
                <a:latin typeface="Calibri" pitchFamily="34" charset="0"/>
              </a:defRPr>
            </a:lvl1pPr>
          </a:lstStyle>
          <a:p>
            <a:pPr>
              <a:defRPr/>
            </a:pPr>
            <a:fld id="{5D301C47-DBCE-4C29-BCDD-578E9987F3B2}" type="slidenum">
              <a:rPr lang="fr-FR"/>
              <a:pPr>
                <a:defRPr/>
              </a:pPr>
              <a:t>‹N°›</a:t>
            </a:fld>
            <a:endParaRPr lang="fr-FR"/>
          </a:p>
        </p:txBody>
      </p:sp>
    </p:spTree>
    <p:extLst>
      <p:ext uri="{BB962C8B-B14F-4D97-AF65-F5344CB8AC3E}">
        <p14:creationId xmlns:p14="http://schemas.microsoft.com/office/powerpoint/2010/main" val="234629464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35244" y="-303920"/>
            <a:ext cx="7772400" cy="1470025"/>
          </a:xfrm>
          <a:prstGeom prst="rect">
            <a:avLst/>
          </a:prstGeom>
        </p:spPr>
        <p:txBody>
          <a:bodyPr/>
          <a:lstStyle/>
          <a:p>
            <a:r>
              <a:rPr lang="fr-FR" dirty="0" smtClean="0"/>
              <a:t>Cliquez et modifiez le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p>
          <a:p>
            <a:endParaRPr lang="fr-FR" dirty="0"/>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 compléter</a:t>
            </a:r>
          </a:p>
        </p:txBody>
      </p:sp>
      <p:sp>
        <p:nvSpPr>
          <p:cNvPr id="5" name="Espace réservé du numéro de diapositive 5"/>
          <p:cNvSpPr>
            <a:spLocks noGrp="1"/>
          </p:cNvSpPr>
          <p:nvPr>
            <p:ph type="sldNum" sz="quarter" idx="11"/>
          </p:nvPr>
        </p:nvSpPr>
        <p:spPr>
          <a:xfrm>
            <a:off x="8401050" y="6403975"/>
            <a:ext cx="342900" cy="365125"/>
          </a:xfrm>
        </p:spPr>
        <p:txBody>
          <a:bodyPr/>
          <a:lstStyle>
            <a:lvl1pPr>
              <a:defRPr/>
            </a:lvl1pPr>
          </a:lstStyle>
          <a:p>
            <a:pPr>
              <a:defRPr/>
            </a:pPr>
            <a:fld id="{8E42E4F9-7E42-46EC-A432-E3A53082CD32}"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4E0CAF7B-49DE-48EA-A1BE-A07DF2C7D68A}" type="datetime1">
              <a:rPr lang="fr-FR"/>
              <a:pPr>
                <a:defRPr/>
              </a:pPr>
              <a:t>08/06/2016</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6" name="Rectangle 6"/>
          <p:cNvSpPr>
            <a:spLocks noGrp="1" noChangeArrowheads="1"/>
          </p:cNvSpPr>
          <p:nvPr>
            <p:ph type="sldNum" sz="quarter" idx="12"/>
          </p:nvPr>
        </p:nvSpPr>
        <p:spPr>
          <a:ln/>
        </p:spPr>
        <p:txBody>
          <a:bodyPr/>
          <a:lstStyle>
            <a:lvl1pPr>
              <a:defRPr/>
            </a:lvl1pPr>
          </a:lstStyle>
          <a:p>
            <a:pPr>
              <a:defRPr/>
            </a:pPr>
            <a:fld id="{72F7052D-95D1-453A-9506-1BD58EE6322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61B520B2-6700-4AB6-8CFF-3E5966C72915}" type="datetime1">
              <a:rPr lang="fr-FR"/>
              <a:pPr>
                <a:defRPr/>
              </a:pPr>
              <a:t>08/06/2016</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7" name="Rectangle 6"/>
          <p:cNvSpPr>
            <a:spLocks noGrp="1" noChangeArrowheads="1"/>
          </p:cNvSpPr>
          <p:nvPr>
            <p:ph type="sldNum" sz="quarter" idx="12"/>
          </p:nvPr>
        </p:nvSpPr>
        <p:spPr>
          <a:ln/>
        </p:spPr>
        <p:txBody>
          <a:bodyPr/>
          <a:lstStyle>
            <a:lvl1pPr>
              <a:defRPr/>
            </a:lvl1pPr>
          </a:lstStyle>
          <a:p>
            <a:pPr>
              <a:defRPr/>
            </a:pPr>
            <a:fld id="{B19F4749-BA3F-471F-B2B3-A1799A51961F}"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a:defRPr/>
            </a:pPr>
            <a:fld id="{643DE185-E2FF-4F43-8558-B3CA164090CD}" type="datetime1">
              <a:rPr lang="fr-FR"/>
              <a:pPr>
                <a:defRPr/>
              </a:pPr>
              <a:t>08/06/2016</a:t>
            </a:fld>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9" name="Rectangle 6"/>
          <p:cNvSpPr>
            <a:spLocks noGrp="1" noChangeArrowheads="1"/>
          </p:cNvSpPr>
          <p:nvPr>
            <p:ph type="sldNum" sz="quarter" idx="12"/>
          </p:nvPr>
        </p:nvSpPr>
        <p:spPr>
          <a:ln/>
        </p:spPr>
        <p:txBody>
          <a:bodyPr/>
          <a:lstStyle>
            <a:lvl1pPr>
              <a:defRPr/>
            </a:lvl1pPr>
          </a:lstStyle>
          <a:p>
            <a:pPr>
              <a:defRPr/>
            </a:pPr>
            <a:fld id="{E726E545-34C3-4D87-BDDE-68B4C32DB8ED}"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fld id="{62C33B24-0743-4600-8073-D11F1B1B6348}" type="datetime1">
              <a:rPr lang="fr-FR"/>
              <a:pPr>
                <a:defRPr/>
              </a:pPr>
              <a:t>08/06/2016</a:t>
            </a:fld>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5" name="Rectangle 6"/>
          <p:cNvSpPr>
            <a:spLocks noGrp="1" noChangeArrowheads="1"/>
          </p:cNvSpPr>
          <p:nvPr>
            <p:ph type="sldNum" sz="quarter" idx="12"/>
          </p:nvPr>
        </p:nvSpPr>
        <p:spPr>
          <a:ln/>
        </p:spPr>
        <p:txBody>
          <a:bodyPr/>
          <a:lstStyle>
            <a:lvl1pPr>
              <a:defRPr/>
            </a:lvl1pPr>
          </a:lstStyle>
          <a:p>
            <a:pPr>
              <a:defRPr/>
            </a:pPr>
            <a:fld id="{6347CE68-66B8-4FA5-A934-01184436E4E7}"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7A8A82E-745B-4273-8A76-CE6F14F92ED7}" type="datetime1">
              <a:rPr lang="fr-FR"/>
              <a:pPr>
                <a:defRPr/>
              </a:pPr>
              <a:t>08/06/2016</a:t>
            </a:fld>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4" name="Rectangle 6"/>
          <p:cNvSpPr>
            <a:spLocks noGrp="1" noChangeArrowheads="1"/>
          </p:cNvSpPr>
          <p:nvPr>
            <p:ph type="sldNum" sz="quarter" idx="12"/>
          </p:nvPr>
        </p:nvSpPr>
        <p:spPr>
          <a:ln/>
        </p:spPr>
        <p:txBody>
          <a:bodyPr/>
          <a:lstStyle>
            <a:lvl1pPr>
              <a:defRPr/>
            </a:lvl1pPr>
          </a:lstStyle>
          <a:p>
            <a:pPr>
              <a:defRPr/>
            </a:pPr>
            <a:fld id="{3D17ECD3-1CDB-4A36-A183-CE85819D1330}"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9BED0617-E05A-4580-9437-17BF9F072FDE}" type="datetime1">
              <a:rPr lang="fr-FR"/>
              <a:pPr>
                <a:defRPr/>
              </a:pPr>
              <a:t>08/06/2016</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7" name="Rectangle 6"/>
          <p:cNvSpPr>
            <a:spLocks noGrp="1" noChangeArrowheads="1"/>
          </p:cNvSpPr>
          <p:nvPr>
            <p:ph type="sldNum" sz="quarter" idx="12"/>
          </p:nvPr>
        </p:nvSpPr>
        <p:spPr>
          <a:ln/>
        </p:spPr>
        <p:txBody>
          <a:bodyPr/>
          <a:lstStyle>
            <a:lvl1pPr>
              <a:defRPr/>
            </a:lvl1pPr>
          </a:lstStyle>
          <a:p>
            <a:pPr>
              <a:defRPr/>
            </a:pPr>
            <a:fld id="{672E2AC9-2908-451C-9CCD-5C616B4FEF0C}"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EE6025FC-589A-40D1-8605-4F4DA306005F}" type="datetime1">
              <a:rPr lang="fr-FR"/>
              <a:pPr>
                <a:defRPr/>
              </a:pPr>
              <a:t>08/06/2016</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7" name="Rectangle 6"/>
          <p:cNvSpPr>
            <a:spLocks noGrp="1" noChangeArrowheads="1"/>
          </p:cNvSpPr>
          <p:nvPr>
            <p:ph type="sldNum" sz="quarter" idx="12"/>
          </p:nvPr>
        </p:nvSpPr>
        <p:spPr>
          <a:ln/>
        </p:spPr>
        <p:txBody>
          <a:bodyPr/>
          <a:lstStyle>
            <a:lvl1pPr>
              <a:defRPr/>
            </a:lvl1pPr>
          </a:lstStyle>
          <a:p>
            <a:pPr>
              <a:defRPr/>
            </a:pPr>
            <a:fld id="{33244733-07D9-4671-A85E-0CBC96758C6B}" type="slidenum">
              <a:rPr lang="fr-FR"/>
              <a:pPr>
                <a:defRPr/>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F85D4199-AEE0-4070-8C1B-282402F3DEBC}" type="datetime1">
              <a:rPr lang="fr-FR"/>
              <a:pPr>
                <a:defRPr/>
              </a:pPr>
              <a:t>08/06/2016</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6" name="Rectangle 6"/>
          <p:cNvSpPr>
            <a:spLocks noGrp="1" noChangeArrowheads="1"/>
          </p:cNvSpPr>
          <p:nvPr>
            <p:ph type="sldNum" sz="quarter" idx="12"/>
          </p:nvPr>
        </p:nvSpPr>
        <p:spPr>
          <a:ln/>
        </p:spPr>
        <p:txBody>
          <a:bodyPr/>
          <a:lstStyle>
            <a:lvl1pPr>
              <a:defRPr/>
            </a:lvl1pPr>
          </a:lstStyle>
          <a:p>
            <a:pPr>
              <a:defRPr/>
            </a:pPr>
            <a:fld id="{A6770B3A-74EE-4019-94DA-80C8B024E56B}" type="slidenum">
              <a:rPr lang="fr-FR"/>
              <a:pPr>
                <a:defRPr/>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EBD0D55D-D66B-4E1D-AA8C-AD72BDB80BA7}" type="datetime1">
              <a:rPr lang="fr-FR"/>
              <a:pPr>
                <a:defRPr/>
              </a:pPr>
              <a:t>08/06/2016</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6" name="Rectangle 6"/>
          <p:cNvSpPr>
            <a:spLocks noGrp="1" noChangeArrowheads="1"/>
          </p:cNvSpPr>
          <p:nvPr>
            <p:ph type="sldNum" sz="quarter" idx="12"/>
          </p:nvPr>
        </p:nvSpPr>
        <p:spPr>
          <a:ln/>
        </p:spPr>
        <p:txBody>
          <a:bodyPr/>
          <a:lstStyle>
            <a:lvl1pPr>
              <a:defRPr/>
            </a:lvl1pPr>
          </a:lstStyle>
          <a:p>
            <a:pPr>
              <a:defRPr/>
            </a:pPr>
            <a:fld id="{04D7C739-7910-41D4-8343-00C06698697D}" type="slidenum">
              <a:rPr lang="fr-FR"/>
              <a:pPr>
                <a:defRPr/>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5" name="Espace réservé du numéro de diapositive 5"/>
          <p:cNvSpPr>
            <a:spLocks noGrp="1"/>
          </p:cNvSpPr>
          <p:nvPr>
            <p:ph type="sldNum" sz="quarter" idx="11"/>
          </p:nvPr>
        </p:nvSpPr>
        <p:spPr/>
        <p:txBody>
          <a:bodyPr/>
          <a:lstStyle>
            <a:lvl1pPr>
              <a:defRPr/>
            </a:lvl1pPr>
          </a:lstStyle>
          <a:p>
            <a:pPr>
              <a:defRPr/>
            </a:pPr>
            <a:fld id="{C5930AA4-E1D6-44AA-810B-54389DDEB40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pic>
        <p:nvPicPr>
          <p:cNvPr id="4" name="Image 6" descr="filet-gris-haut.jpg"/>
          <p:cNvPicPr>
            <a:picLocks noChangeAspect="1"/>
          </p:cNvPicPr>
          <p:nvPr userDrawn="1"/>
        </p:nvPicPr>
        <p:blipFill>
          <a:blip r:embed="rId2"/>
          <a:srcRect/>
          <a:stretch>
            <a:fillRect/>
          </a:stretch>
        </p:blipFill>
        <p:spPr bwMode="auto">
          <a:xfrm>
            <a:off x="0" y="-1588"/>
            <a:ext cx="9144000" cy="722313"/>
          </a:xfrm>
          <a:prstGeom prst="rect">
            <a:avLst/>
          </a:prstGeom>
          <a:solidFill>
            <a:schemeClr val="folHlink"/>
          </a:solidFill>
          <a:ln w="9525">
            <a:noFill/>
            <a:miter lim="800000"/>
            <a:headEnd/>
            <a:tailEnd/>
          </a:ln>
        </p:spPr>
      </p:pic>
      <p:pic>
        <p:nvPicPr>
          <p:cNvPr id="5" name="Image 9" descr="logo-sans-texte.jpg"/>
          <p:cNvPicPr>
            <a:picLocks noChangeAspect="1"/>
          </p:cNvPicPr>
          <p:nvPr userDrawn="1"/>
        </p:nvPicPr>
        <p:blipFill>
          <a:blip r:embed="rId3"/>
          <a:srcRect/>
          <a:stretch>
            <a:fillRect/>
          </a:stretch>
        </p:blipFill>
        <p:spPr bwMode="auto">
          <a:xfrm>
            <a:off x="258763" y="6361113"/>
            <a:ext cx="1062037" cy="333375"/>
          </a:xfrm>
          <a:prstGeom prst="rect">
            <a:avLst/>
          </a:prstGeom>
          <a:noFill/>
          <a:ln w="9525">
            <a:noFill/>
            <a:miter lim="800000"/>
            <a:headEnd/>
            <a:tailEnd/>
          </a:ln>
        </p:spPr>
      </p:pic>
      <p:pic>
        <p:nvPicPr>
          <p:cNvPr id="6" name="Image 19" descr="virgule.jpg"/>
          <p:cNvPicPr>
            <a:picLocks noChangeAspect="1"/>
          </p:cNvPicPr>
          <p:nvPr userDrawn="1"/>
        </p:nvPicPr>
        <p:blipFill>
          <a:blip r:embed="rId4"/>
          <a:srcRect/>
          <a:stretch>
            <a:fillRect/>
          </a:stretch>
        </p:blipFill>
        <p:spPr bwMode="auto">
          <a:xfrm>
            <a:off x="8407400" y="6562725"/>
            <a:ext cx="558800" cy="231775"/>
          </a:xfrm>
          <a:prstGeom prst="rect">
            <a:avLst/>
          </a:prstGeom>
          <a:noFill/>
          <a:ln w="9525">
            <a:noFill/>
            <a:miter lim="800000"/>
            <a:headEnd/>
            <a:tailEnd/>
          </a:ln>
        </p:spPr>
      </p:pic>
      <p:pic>
        <p:nvPicPr>
          <p:cNvPr id="7" name="Image 20" descr="barre-orange-bas.jpg"/>
          <p:cNvPicPr>
            <a:picLocks noChangeAspect="1"/>
          </p:cNvPicPr>
          <p:nvPr userDrawn="1"/>
        </p:nvPicPr>
        <p:blipFill>
          <a:blip r:embed="rId5"/>
          <a:srcRect/>
          <a:stretch>
            <a:fillRect/>
          </a:stretch>
        </p:blipFill>
        <p:spPr bwMode="auto">
          <a:xfrm>
            <a:off x="0" y="6781800"/>
            <a:ext cx="9144000" cy="88900"/>
          </a:xfrm>
          <a:prstGeom prst="rect">
            <a:avLst/>
          </a:prstGeom>
          <a:noFill/>
          <a:ln w="9525">
            <a:noFill/>
            <a:miter lim="800000"/>
            <a:headEnd/>
            <a:tailEnd/>
          </a:ln>
        </p:spPr>
      </p:pic>
      <p:sp>
        <p:nvSpPr>
          <p:cNvPr id="2" name="Titre 1"/>
          <p:cNvSpPr>
            <a:spLocks noGrp="1"/>
          </p:cNvSpPr>
          <p:nvPr>
            <p:ph type="title"/>
          </p:nvPr>
        </p:nvSpPr>
        <p:spPr>
          <a:xfrm>
            <a:off x="528860" y="-142682"/>
            <a:ext cx="8229600" cy="1143000"/>
          </a:xfrm>
          <a:prstGeom prst="rect">
            <a:avLst/>
          </a:prstGeom>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p:txBody>
      </p:sp>
      <p:sp>
        <p:nvSpPr>
          <p:cNvPr id="8" name="Espace réservé du pied de page 4"/>
          <p:cNvSpPr>
            <a:spLocks noGrp="1"/>
          </p:cNvSpPr>
          <p:nvPr>
            <p:ph type="ftr" sz="quarter" idx="10"/>
          </p:nvPr>
        </p:nvSpPr>
        <p:spPr/>
        <p:txBody>
          <a:bodyPr/>
          <a:lstStyle>
            <a:lvl1pPr>
              <a:defRPr/>
            </a:lvl1pPr>
          </a:lstStyle>
          <a:p>
            <a:pPr>
              <a:defRPr/>
            </a:pPr>
            <a:r>
              <a:rPr lang="fr-FR"/>
              <a:t>MCEN, 16/03/2010A compléter</a:t>
            </a:r>
          </a:p>
        </p:txBody>
      </p:sp>
      <p:sp>
        <p:nvSpPr>
          <p:cNvPr id="9" name="Espace réservé du numéro de diapositive 5"/>
          <p:cNvSpPr>
            <a:spLocks noGrp="1"/>
          </p:cNvSpPr>
          <p:nvPr>
            <p:ph type="sldNum" sz="quarter" idx="11"/>
          </p:nvPr>
        </p:nvSpPr>
        <p:spPr>
          <a:xfrm>
            <a:off x="8401050" y="6403975"/>
            <a:ext cx="342900" cy="365125"/>
          </a:xfrm>
        </p:spPr>
        <p:txBody>
          <a:bodyPr/>
          <a:lstStyle>
            <a:lvl1pPr>
              <a:defRPr/>
            </a:lvl1pPr>
          </a:lstStyle>
          <a:p>
            <a:pPr>
              <a:defRPr/>
            </a:pPr>
            <a:fld id="{D721D97E-D106-4AB3-AAF0-DD7D5E136D78}" type="slidenum">
              <a:rPr lang="fr-FR"/>
              <a:pPr>
                <a:defRP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5" name="Espace réservé du numéro de diapositive 5"/>
          <p:cNvSpPr>
            <a:spLocks noGrp="1"/>
          </p:cNvSpPr>
          <p:nvPr>
            <p:ph type="sldNum" sz="quarter" idx="11"/>
          </p:nvPr>
        </p:nvSpPr>
        <p:spPr/>
        <p:txBody>
          <a:bodyPr/>
          <a:lstStyle>
            <a:lvl1pPr>
              <a:defRPr/>
            </a:lvl1pPr>
          </a:lstStyle>
          <a:p>
            <a:pPr>
              <a:defRPr/>
            </a:pPr>
            <a:fld id="{DA740ED9-16BA-48EF-831F-4A72BC3A3626}" type="slidenum">
              <a:rPr lang="fr-FR"/>
              <a:pPr>
                <a:defRPr/>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5" name="Espace réservé du numéro de diapositive 5"/>
          <p:cNvSpPr>
            <a:spLocks noGrp="1"/>
          </p:cNvSpPr>
          <p:nvPr>
            <p:ph type="sldNum" sz="quarter" idx="11"/>
          </p:nvPr>
        </p:nvSpPr>
        <p:spPr/>
        <p:txBody>
          <a:bodyPr/>
          <a:lstStyle>
            <a:lvl1pPr>
              <a:defRPr/>
            </a:lvl1pPr>
          </a:lstStyle>
          <a:p>
            <a:pPr>
              <a:defRPr/>
            </a:pPr>
            <a:fld id="{2776A3E0-98E5-4EBA-8877-E5A5E4D926CB}" type="slidenum">
              <a:rPr lang="fr-FR"/>
              <a:pPr>
                <a:defRPr/>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6" name="Espace réservé du numéro de diapositive 5"/>
          <p:cNvSpPr>
            <a:spLocks noGrp="1"/>
          </p:cNvSpPr>
          <p:nvPr>
            <p:ph type="sldNum" sz="quarter" idx="11"/>
          </p:nvPr>
        </p:nvSpPr>
        <p:spPr/>
        <p:txBody>
          <a:bodyPr/>
          <a:lstStyle>
            <a:lvl1pPr>
              <a:defRPr/>
            </a:lvl1pPr>
          </a:lstStyle>
          <a:p>
            <a:pPr>
              <a:defRPr/>
            </a:pPr>
            <a:fld id="{00727B51-2CCF-4E2F-8D06-56194B1F4D56}" type="slidenum">
              <a:rPr lang="fr-FR"/>
              <a:pPr>
                <a:defRPr/>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8" name="Espace réservé du numéro de diapositive 5"/>
          <p:cNvSpPr>
            <a:spLocks noGrp="1"/>
          </p:cNvSpPr>
          <p:nvPr>
            <p:ph type="sldNum" sz="quarter" idx="11"/>
          </p:nvPr>
        </p:nvSpPr>
        <p:spPr/>
        <p:txBody>
          <a:bodyPr/>
          <a:lstStyle>
            <a:lvl1pPr>
              <a:defRPr/>
            </a:lvl1pPr>
          </a:lstStyle>
          <a:p>
            <a:pPr>
              <a:defRPr/>
            </a:pPr>
            <a:fld id="{71FB1658-C0B5-427D-ADAE-B905DD9A2FBF}" type="slidenum">
              <a:rPr lang="fr-FR"/>
              <a:pPr>
                <a:defRPr/>
              </a:pPr>
              <a:t>‹N°›</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4" name="Espace réservé du numéro de diapositive 5"/>
          <p:cNvSpPr>
            <a:spLocks noGrp="1"/>
          </p:cNvSpPr>
          <p:nvPr>
            <p:ph type="sldNum" sz="quarter" idx="11"/>
          </p:nvPr>
        </p:nvSpPr>
        <p:spPr/>
        <p:txBody>
          <a:bodyPr/>
          <a:lstStyle>
            <a:lvl1pPr>
              <a:defRPr/>
            </a:lvl1pPr>
          </a:lstStyle>
          <a:p>
            <a:pPr>
              <a:defRPr/>
            </a:pPr>
            <a:fld id="{2061E80D-289B-4AF2-84D9-68D34E687806}" type="slidenum">
              <a:rPr lang="fr-FR"/>
              <a:pPr>
                <a:defRPr/>
              </a:pPr>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3" name="Espace réservé du numéro de diapositive 5"/>
          <p:cNvSpPr>
            <a:spLocks noGrp="1"/>
          </p:cNvSpPr>
          <p:nvPr>
            <p:ph type="sldNum" sz="quarter" idx="11"/>
          </p:nvPr>
        </p:nvSpPr>
        <p:spPr/>
        <p:txBody>
          <a:bodyPr/>
          <a:lstStyle>
            <a:lvl1pPr>
              <a:defRPr/>
            </a:lvl1pPr>
          </a:lstStyle>
          <a:p>
            <a:pPr>
              <a:defRPr/>
            </a:pPr>
            <a:fld id="{F7488C31-844D-48BE-A3FB-DDD4A0197A5C}" type="slidenum">
              <a:rPr lang="fr-FR"/>
              <a:pPr>
                <a:defRPr/>
              </a:pPr>
              <a:t>‹N°›</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6" name="Espace réservé du numéro de diapositive 5"/>
          <p:cNvSpPr>
            <a:spLocks noGrp="1"/>
          </p:cNvSpPr>
          <p:nvPr>
            <p:ph type="sldNum" sz="quarter" idx="11"/>
          </p:nvPr>
        </p:nvSpPr>
        <p:spPr/>
        <p:txBody>
          <a:bodyPr/>
          <a:lstStyle>
            <a:lvl1pPr>
              <a:defRPr/>
            </a:lvl1pPr>
          </a:lstStyle>
          <a:p>
            <a:pPr>
              <a:defRPr/>
            </a:pPr>
            <a:fld id="{FB775E7E-42D8-4121-949E-76B129A7E614}" type="slidenum">
              <a:rPr lang="fr-FR"/>
              <a:pPr>
                <a:defRPr/>
              </a:pPr>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6" name="Espace réservé du numéro de diapositive 5"/>
          <p:cNvSpPr>
            <a:spLocks noGrp="1"/>
          </p:cNvSpPr>
          <p:nvPr>
            <p:ph type="sldNum" sz="quarter" idx="11"/>
          </p:nvPr>
        </p:nvSpPr>
        <p:spPr/>
        <p:txBody>
          <a:bodyPr/>
          <a:lstStyle>
            <a:lvl1pPr>
              <a:defRPr/>
            </a:lvl1pPr>
          </a:lstStyle>
          <a:p>
            <a:pPr>
              <a:defRPr/>
            </a:pPr>
            <a:fld id="{0822CFFF-7948-4597-8374-023D98E80361}" type="slidenum">
              <a:rPr lang="fr-FR"/>
              <a:pPr>
                <a:defRPr/>
              </a:pPr>
              <a:t>‹N°›</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5" name="Espace réservé du numéro de diapositive 5"/>
          <p:cNvSpPr>
            <a:spLocks noGrp="1"/>
          </p:cNvSpPr>
          <p:nvPr>
            <p:ph type="sldNum" sz="quarter" idx="11"/>
          </p:nvPr>
        </p:nvSpPr>
        <p:spPr/>
        <p:txBody>
          <a:bodyPr/>
          <a:lstStyle>
            <a:lvl1pPr>
              <a:defRPr/>
            </a:lvl1pPr>
          </a:lstStyle>
          <a:p>
            <a:pPr>
              <a:defRPr/>
            </a:pPr>
            <a:fld id="{B89A8353-9901-42F0-95C9-95B1095EBF0C}" type="slidenum">
              <a:rPr lang="fr-FR"/>
              <a:pPr>
                <a:defRPr/>
              </a:pPr>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81788" y="-150813"/>
            <a:ext cx="2074862" cy="6276976"/>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50813"/>
            <a:ext cx="6072188" cy="627697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5" name="Espace réservé du numéro de diapositive 5"/>
          <p:cNvSpPr>
            <a:spLocks noGrp="1"/>
          </p:cNvSpPr>
          <p:nvPr>
            <p:ph type="sldNum" sz="quarter" idx="11"/>
          </p:nvPr>
        </p:nvSpPr>
        <p:spPr/>
        <p:txBody>
          <a:bodyPr/>
          <a:lstStyle>
            <a:lvl1pPr>
              <a:defRPr/>
            </a:lvl1pPr>
          </a:lstStyle>
          <a:p>
            <a:pPr>
              <a:defRPr/>
            </a:pPr>
            <a:fld id="{FB9059E5-C599-4480-B13B-32FD73BDF92F}"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u pied de page 4"/>
          <p:cNvSpPr>
            <a:spLocks noGrp="1"/>
          </p:cNvSpPr>
          <p:nvPr>
            <p:ph type="ftr" sz="quarter" idx="10"/>
          </p:nvPr>
        </p:nvSpPr>
        <p:spPr/>
        <p:txBody>
          <a:bodyPr/>
          <a:lstStyle>
            <a:lvl1pPr>
              <a:defRPr/>
            </a:lvl1pPr>
          </a:lstStyle>
          <a:p>
            <a:pPr>
              <a:defRPr/>
            </a:pPr>
            <a:r>
              <a:rPr lang="fr-FR"/>
              <a:t>MCEN, 16/03/2010A compléter</a:t>
            </a:r>
          </a:p>
        </p:txBody>
      </p:sp>
      <p:sp>
        <p:nvSpPr>
          <p:cNvPr id="5" name="Espace réservé du numéro de diapositive 5"/>
          <p:cNvSpPr>
            <a:spLocks noGrp="1"/>
          </p:cNvSpPr>
          <p:nvPr>
            <p:ph type="sldNum" sz="quarter" idx="11"/>
          </p:nvPr>
        </p:nvSpPr>
        <p:spPr>
          <a:xfrm>
            <a:off x="8401050" y="6403975"/>
            <a:ext cx="342900" cy="365125"/>
          </a:xfrm>
        </p:spPr>
        <p:txBody>
          <a:bodyPr/>
          <a:lstStyle>
            <a:lvl1pPr>
              <a:defRPr/>
            </a:lvl1pPr>
          </a:lstStyle>
          <a:p>
            <a:pPr>
              <a:defRPr/>
            </a:pPr>
            <a:fld id="{C7C0CAC2-1F0C-4AE6-8CAE-A899FAF3DAB3}" type="slidenum">
              <a:rPr lang="fr-FR"/>
              <a:pPr>
                <a:defRPr/>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chartAndTx" preserve="1">
  <p:cSld name="Titre. Diagramme et texte">
    <p:spTree>
      <p:nvGrpSpPr>
        <p:cNvPr id="1" name=""/>
        <p:cNvGrpSpPr/>
        <p:nvPr/>
      </p:nvGrpSpPr>
      <p:grpSpPr>
        <a:xfrm>
          <a:off x="0" y="0"/>
          <a:ext cx="0" cy="0"/>
          <a:chOff x="0" y="0"/>
          <a:chExt cx="0" cy="0"/>
        </a:xfrm>
      </p:grpSpPr>
      <p:sp>
        <p:nvSpPr>
          <p:cNvPr id="2" name="Titre 1"/>
          <p:cNvSpPr>
            <a:spLocks noGrp="1"/>
          </p:cNvSpPr>
          <p:nvPr>
            <p:ph type="title"/>
          </p:nvPr>
        </p:nvSpPr>
        <p:spPr>
          <a:xfrm>
            <a:off x="527050" y="-150813"/>
            <a:ext cx="8229600" cy="1143001"/>
          </a:xfrm>
        </p:spPr>
        <p:txBody>
          <a:bodyPr/>
          <a:lstStyle/>
          <a:p>
            <a:r>
              <a:rPr lang="fr-FR" smtClean="0"/>
              <a:t>Cliquez pour modifier le style du titre</a:t>
            </a:r>
            <a:endParaRPr lang="fr-FR"/>
          </a:p>
        </p:txBody>
      </p:sp>
      <p:sp>
        <p:nvSpPr>
          <p:cNvPr id="3" name="Espace réservé du graphique 2"/>
          <p:cNvSpPr>
            <a:spLocks noGrp="1"/>
          </p:cNvSpPr>
          <p:nvPr>
            <p:ph type="chart" sz="half" idx="1"/>
          </p:nvPr>
        </p:nvSpPr>
        <p:spPr>
          <a:xfrm>
            <a:off x="457200" y="1600200"/>
            <a:ext cx="4038600" cy="4525963"/>
          </a:xfrm>
        </p:spPr>
        <p:txBody>
          <a:bodyPr/>
          <a:lstStyle/>
          <a:p>
            <a:pPr lvl="0"/>
            <a:endParaRPr lang="fr-FR" noProof="0" smtClean="0"/>
          </a:p>
        </p:txBody>
      </p:sp>
      <p:sp>
        <p:nvSpPr>
          <p:cNvPr id="4" name="Espace réservé du texte 3"/>
          <p:cNvSpPr>
            <a:spLocks noGrp="1"/>
          </p:cNvSpPr>
          <p:nvPr>
            <p:ph type="body" sz="half" idx="2"/>
          </p:nvPr>
        </p:nvSpPr>
        <p:spPr>
          <a:xfrm>
            <a:off x="4648200" y="1600200"/>
            <a:ext cx="4038600" cy="4525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pPr>
              <a:defRPr/>
            </a:pPr>
            <a:r>
              <a:rPr lang="fr-FR"/>
              <a:t>MCEN, 16/03/2010</a:t>
            </a:r>
          </a:p>
        </p:txBody>
      </p:sp>
      <p:sp>
        <p:nvSpPr>
          <p:cNvPr id="6" name="Espace réservé du numéro de diapositive 5"/>
          <p:cNvSpPr>
            <a:spLocks noGrp="1"/>
          </p:cNvSpPr>
          <p:nvPr>
            <p:ph type="sldNum" sz="quarter" idx="11"/>
          </p:nvPr>
        </p:nvSpPr>
        <p:spPr/>
        <p:txBody>
          <a:bodyPr/>
          <a:lstStyle>
            <a:lvl1pPr>
              <a:defRPr/>
            </a:lvl1pPr>
          </a:lstStyle>
          <a:p>
            <a:pPr>
              <a:defRPr/>
            </a:pPr>
            <a:fld id="{F9467E68-2133-4032-903B-981C3BB22187}" type="slidenum">
              <a:rPr lang="fr-FR"/>
              <a:pPr>
                <a:defRPr/>
              </a:pPr>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2E5A8B5B-607C-4D71-AF1A-DABE6EAA6D71}" type="slidenum">
              <a:rPr lang="fr-FR"/>
              <a:pPr>
                <a:defRPr/>
              </a:pPr>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52F47B6C-F363-428E-8949-378D4B889B67}" type="slidenum">
              <a:rPr lang="fr-FR"/>
              <a:pPr>
                <a:defRPr/>
              </a:pPr>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5"/>
          <p:cNvSpPr>
            <a:spLocks noGrp="1"/>
          </p:cNvSpPr>
          <p:nvPr>
            <p:ph type="sldNum" sz="quarter" idx="10"/>
          </p:nvPr>
        </p:nvSpPr>
        <p:spPr/>
        <p:txBody>
          <a:bodyPr/>
          <a:lstStyle>
            <a:lvl1pPr>
              <a:defRPr/>
            </a:lvl1pPr>
          </a:lstStyle>
          <a:p>
            <a:pPr>
              <a:defRPr/>
            </a:pPr>
            <a:fld id="{2667B994-DAB2-4EF1-A99D-4296117D6124}" type="slidenum">
              <a:rPr lang="fr-FR"/>
              <a:pPr>
                <a:defRPr/>
              </a:pPr>
              <a:t>‹N°›</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27A47373-9C7C-43EB-A77B-DB32CD7B90EE}" type="slidenum">
              <a:rPr lang="fr-FR"/>
              <a:pPr>
                <a:defRPr/>
              </a:pPr>
              <a:t>‹N°›</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fld id="{DA52A3BA-7248-4D3A-AE72-E90C379EA8F7}" type="slidenum">
              <a:rPr lang="fr-FR"/>
              <a:pPr>
                <a:defRPr/>
              </a:pPr>
              <a:t>‹N°›</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347D4E98-C6F3-4AAA-BB32-EDE19AFB1C12}" type="slidenum">
              <a:rPr lang="fr-FR"/>
              <a:pPr>
                <a:defRPr/>
              </a:pPr>
              <a:t>‹N°›</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3D00A193-5D01-427F-9D1E-113C55255C08}" type="slidenum">
              <a:rPr lang="fr-FR"/>
              <a:pPr>
                <a:defRPr/>
              </a:pPr>
              <a:t>‹N°›</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369F828B-D1AF-402A-B549-96301294843A}" type="slidenum">
              <a:rPr lang="fr-FR"/>
              <a:pPr>
                <a:defRPr/>
              </a:pPr>
              <a:t>‹N°›</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6C2BD247-2465-4009-8551-EBD955EEE7FC}"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5"/>
          <p:cNvSpPr>
            <a:spLocks noGrp="1"/>
          </p:cNvSpPr>
          <p:nvPr>
            <p:ph type="ftr" sz="quarter" idx="10"/>
          </p:nvPr>
        </p:nvSpPr>
        <p:spPr/>
        <p:txBody>
          <a:bodyPr/>
          <a:lstStyle>
            <a:lvl1pPr>
              <a:defRPr/>
            </a:lvl1pPr>
          </a:lstStyle>
          <a:p>
            <a:pPr>
              <a:defRPr/>
            </a:pPr>
            <a:r>
              <a:rPr lang="fr-FR"/>
              <a:t>MCEN, 16/03/2010A compléter</a:t>
            </a:r>
          </a:p>
        </p:txBody>
      </p:sp>
      <p:sp>
        <p:nvSpPr>
          <p:cNvPr id="6" name="Espace réservé du numéro de diapositive 6"/>
          <p:cNvSpPr>
            <a:spLocks noGrp="1"/>
          </p:cNvSpPr>
          <p:nvPr>
            <p:ph type="sldNum" sz="quarter" idx="11"/>
          </p:nvPr>
        </p:nvSpPr>
        <p:spPr>
          <a:xfrm>
            <a:off x="8401050" y="6403975"/>
            <a:ext cx="342900" cy="365125"/>
          </a:xfrm>
        </p:spPr>
        <p:txBody>
          <a:bodyPr/>
          <a:lstStyle>
            <a:lvl1pPr>
              <a:defRPr/>
            </a:lvl1pPr>
          </a:lstStyle>
          <a:p>
            <a:pPr>
              <a:defRPr/>
            </a:pPr>
            <a:fld id="{0B1745BD-350E-49F8-AA80-3BD8FF60C623}" type="slidenum">
              <a:rPr lang="fr-FR"/>
              <a:pPr>
                <a:defRPr/>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28248E55-A267-47B5-8CE8-C9621726B7E9}" type="slidenum">
              <a:rPr lang="fr-FR"/>
              <a:pPr>
                <a:defRPr/>
              </a:pPr>
              <a:t>‹N°›</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81788" y="-150813"/>
            <a:ext cx="2074862" cy="6276976"/>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50813"/>
            <a:ext cx="6072188" cy="627697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6187FD9C-75D4-408E-9C6E-B12729DB6A09}" type="slidenum">
              <a:rPr lang="fr-FR"/>
              <a:pPr>
                <a:defRPr/>
              </a:pPr>
              <a:t>‹N°›</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8CE80B6C-768E-435A-91A4-29F176899ED4}" type="slidenum">
              <a:rPr lang="fr-FR"/>
              <a:pPr>
                <a:defRPr/>
              </a:pPr>
              <a:t>‹N°›</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C95DE14E-9F6C-4703-825C-47F0A3CE9B28}" type="slidenum">
              <a:rPr lang="fr-FR"/>
              <a:pPr>
                <a:defRPr/>
              </a:pPr>
              <a:t>‹N°›</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5"/>
          <p:cNvSpPr>
            <a:spLocks noGrp="1"/>
          </p:cNvSpPr>
          <p:nvPr>
            <p:ph type="sldNum" sz="quarter" idx="10"/>
          </p:nvPr>
        </p:nvSpPr>
        <p:spPr/>
        <p:txBody>
          <a:bodyPr/>
          <a:lstStyle>
            <a:lvl1pPr>
              <a:defRPr/>
            </a:lvl1pPr>
          </a:lstStyle>
          <a:p>
            <a:pPr>
              <a:defRPr/>
            </a:pPr>
            <a:fld id="{CFA2B813-DA06-4CF7-841C-6DA0D496718A}" type="slidenum">
              <a:rPr lang="fr-FR"/>
              <a:pPr>
                <a:defRPr/>
              </a:pPr>
              <a:t>‹N°›</a:t>
            </a:fld>
            <a:endParaRPr lang="fr-F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5"/>
          <p:cNvSpPr>
            <a:spLocks noGrp="1"/>
          </p:cNvSpPr>
          <p:nvPr>
            <p:ph type="sldNum" sz="quarter" idx="10"/>
          </p:nvPr>
        </p:nvSpPr>
        <p:spPr/>
        <p:txBody>
          <a:bodyPr/>
          <a:lstStyle>
            <a:lvl1pPr>
              <a:defRPr/>
            </a:lvl1pPr>
          </a:lstStyle>
          <a:p>
            <a:pPr>
              <a:defRPr/>
            </a:pPr>
            <a:fld id="{7492B6BD-DE4B-4B58-B4E7-23DBA3F1596D}" type="slidenum">
              <a:rPr lang="fr-FR"/>
              <a:pPr>
                <a:defRPr/>
              </a:pPr>
              <a:t>‹N°›</a:t>
            </a:fld>
            <a:endParaRPr lang="fr-F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5"/>
          <p:cNvSpPr>
            <a:spLocks noGrp="1"/>
          </p:cNvSpPr>
          <p:nvPr>
            <p:ph type="sldNum" sz="quarter" idx="10"/>
          </p:nvPr>
        </p:nvSpPr>
        <p:spPr/>
        <p:txBody>
          <a:bodyPr/>
          <a:lstStyle>
            <a:lvl1pPr>
              <a:defRPr/>
            </a:lvl1pPr>
          </a:lstStyle>
          <a:p>
            <a:pPr>
              <a:defRPr/>
            </a:pPr>
            <a:fld id="{2C67E8CD-6207-4C31-8933-5297C701C506}" type="slidenum">
              <a:rPr lang="fr-FR"/>
              <a:pPr>
                <a:defRPr/>
              </a:pPr>
              <a:t>‹N°›</a:t>
            </a:fld>
            <a:endParaRPr lang="fr-F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numéro de diapositive 5"/>
          <p:cNvSpPr>
            <a:spLocks noGrp="1"/>
          </p:cNvSpPr>
          <p:nvPr>
            <p:ph type="sldNum" sz="quarter" idx="10"/>
          </p:nvPr>
        </p:nvSpPr>
        <p:spPr/>
        <p:txBody>
          <a:bodyPr/>
          <a:lstStyle>
            <a:lvl1pPr>
              <a:defRPr/>
            </a:lvl1pPr>
          </a:lstStyle>
          <a:p>
            <a:pPr>
              <a:defRPr/>
            </a:pPr>
            <a:fld id="{0553E925-E8E7-480C-A196-CDFABDEE39C9}" type="slidenum">
              <a:rPr lang="fr-FR"/>
              <a:pPr>
                <a:defRPr/>
              </a:pPr>
              <a:t>‹N°›</a:t>
            </a:fld>
            <a:endParaRPr lang="fr-F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2FF5F2D4-52FC-4B4B-BBCD-62D469F40E68}" type="slidenum">
              <a:rPr lang="fr-FR"/>
              <a:pPr>
                <a:defRPr/>
              </a:pPr>
              <a:t>‹N°›</a:t>
            </a:fld>
            <a:endParaRPr lang="fr-F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9C147B81-2D9D-4D83-8063-752C0A404818}"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8"/>
          <p:cNvSpPr>
            <a:spLocks noGrp="1"/>
          </p:cNvSpPr>
          <p:nvPr>
            <p:ph type="sldNum" sz="quarter" idx="10"/>
          </p:nvPr>
        </p:nvSpPr>
        <p:spPr>
          <a:xfrm>
            <a:off x="8401050" y="6403975"/>
            <a:ext cx="342900" cy="365125"/>
          </a:xfrm>
        </p:spPr>
        <p:txBody>
          <a:bodyPr/>
          <a:lstStyle>
            <a:lvl1pPr>
              <a:defRPr/>
            </a:lvl1pPr>
          </a:lstStyle>
          <a:p>
            <a:pPr>
              <a:defRPr/>
            </a:pPr>
            <a:fld id="{F90A5866-C1F3-42C3-8888-7F3E71506741}" type="slidenum">
              <a:rPr lang="fr-FR"/>
              <a:pPr>
                <a:defRPr/>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B1B5848A-98BA-4D7A-A671-CE73D5F4BCBF}" type="slidenum">
              <a:rPr lang="fr-FR"/>
              <a:pPr>
                <a:defRPr/>
              </a:pPr>
              <a:t>‹N°›</a:t>
            </a:fld>
            <a:endParaRPr lang="fr-F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ABDA1A21-56D7-4442-A586-77AB4146EAC1}" type="slidenum">
              <a:rPr lang="fr-FR"/>
              <a:pPr>
                <a:defRPr/>
              </a:pPr>
              <a:t>‹N°›</a:t>
            </a:fld>
            <a:endParaRPr lang="fr-F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81788" y="-150813"/>
            <a:ext cx="2074862" cy="6276976"/>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50813"/>
            <a:ext cx="6072188" cy="6276976"/>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E649255E-600D-44B4-AC92-6BCD7DF91D3E}"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et modifiez le titre</a:t>
            </a:r>
            <a:endParaRPr lang="fr-FR"/>
          </a:p>
        </p:txBody>
      </p:sp>
      <p:sp>
        <p:nvSpPr>
          <p:cNvPr id="3" name="Espace réservé du pied de page 3"/>
          <p:cNvSpPr>
            <a:spLocks noGrp="1"/>
          </p:cNvSpPr>
          <p:nvPr>
            <p:ph type="ftr" sz="quarter" idx="10"/>
          </p:nvPr>
        </p:nvSpPr>
        <p:spPr/>
        <p:txBody>
          <a:bodyPr/>
          <a:lstStyle>
            <a:lvl1pPr>
              <a:defRPr/>
            </a:lvl1pPr>
          </a:lstStyle>
          <a:p>
            <a:pPr>
              <a:defRPr/>
            </a:pPr>
            <a:r>
              <a:rPr lang="fr-FR"/>
              <a:t>MCEN, 16/03/2010A compléter</a:t>
            </a:r>
          </a:p>
        </p:txBody>
      </p:sp>
      <p:sp>
        <p:nvSpPr>
          <p:cNvPr id="4" name="Espace réservé du numéro de diapositive 4"/>
          <p:cNvSpPr>
            <a:spLocks noGrp="1"/>
          </p:cNvSpPr>
          <p:nvPr>
            <p:ph type="sldNum" sz="quarter" idx="11"/>
          </p:nvPr>
        </p:nvSpPr>
        <p:spPr>
          <a:xfrm>
            <a:off x="8401050" y="6403975"/>
            <a:ext cx="342900" cy="365125"/>
          </a:xfrm>
        </p:spPr>
        <p:txBody>
          <a:bodyPr/>
          <a:lstStyle>
            <a:lvl1pPr>
              <a:defRPr/>
            </a:lvl1pPr>
          </a:lstStyle>
          <a:p>
            <a:pPr>
              <a:defRPr/>
            </a:pPr>
            <a:fld id="{C2417C2F-526E-450F-A151-590D181E422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2"/>
          <p:cNvSpPr>
            <a:spLocks noGrp="1"/>
          </p:cNvSpPr>
          <p:nvPr>
            <p:ph type="ftr" sz="quarter" idx="10"/>
          </p:nvPr>
        </p:nvSpPr>
        <p:spPr/>
        <p:txBody>
          <a:bodyPr/>
          <a:lstStyle>
            <a:lvl1pPr>
              <a:defRPr/>
            </a:lvl1pPr>
          </a:lstStyle>
          <a:p>
            <a:pPr>
              <a:defRPr/>
            </a:pPr>
            <a:r>
              <a:rPr lang="fr-FR"/>
              <a:t>MCEN, 16/03/2010A compléter</a:t>
            </a:r>
          </a:p>
        </p:txBody>
      </p:sp>
      <p:sp>
        <p:nvSpPr>
          <p:cNvPr id="3" name="Espace réservé du numéro de diapositive 3"/>
          <p:cNvSpPr>
            <a:spLocks noGrp="1"/>
          </p:cNvSpPr>
          <p:nvPr>
            <p:ph type="sldNum" sz="quarter" idx="11"/>
          </p:nvPr>
        </p:nvSpPr>
        <p:spPr>
          <a:xfrm>
            <a:off x="8401050" y="6403975"/>
            <a:ext cx="342900" cy="365125"/>
          </a:xfrm>
        </p:spPr>
        <p:txBody>
          <a:bodyPr/>
          <a:lstStyle>
            <a:lvl1pPr>
              <a:defRPr/>
            </a:lvl1pPr>
          </a:lstStyle>
          <a:p>
            <a:pPr>
              <a:defRPr/>
            </a:pPr>
            <a:fld id="{F4E76CCE-B3DB-476F-AB5E-FE8E544C632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C49DC6E8-2436-4130-AE3A-77B62AD81BD0}" type="datetime1">
              <a:rPr lang="fr-FR"/>
              <a:pPr>
                <a:defRPr/>
              </a:pPr>
              <a:t>08/06/2016</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6" name="Rectangle 6"/>
          <p:cNvSpPr>
            <a:spLocks noGrp="1" noChangeArrowheads="1"/>
          </p:cNvSpPr>
          <p:nvPr>
            <p:ph type="sldNum" sz="quarter" idx="12"/>
          </p:nvPr>
        </p:nvSpPr>
        <p:spPr>
          <a:ln/>
        </p:spPr>
        <p:txBody>
          <a:bodyPr/>
          <a:lstStyle>
            <a:lvl1pPr>
              <a:defRPr/>
            </a:lvl1pPr>
          </a:lstStyle>
          <a:p>
            <a:pPr>
              <a:defRPr/>
            </a:pPr>
            <a:fld id="{EB6550BE-8E82-41C8-BDCC-FD2C5F91BEB5}"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a:defRPr/>
            </a:pPr>
            <a:fld id="{1C6A1D17-5FC4-4A1E-9471-1F46E098D8A9}" type="datetime1">
              <a:rPr lang="fr-FR"/>
              <a:pPr>
                <a:defRPr/>
              </a:pPr>
              <a:t>08/06/2016</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MCEN, 16/03/2010</a:t>
            </a:r>
          </a:p>
        </p:txBody>
      </p:sp>
      <p:sp>
        <p:nvSpPr>
          <p:cNvPr id="6" name="Rectangle 6"/>
          <p:cNvSpPr>
            <a:spLocks noGrp="1" noChangeArrowheads="1"/>
          </p:cNvSpPr>
          <p:nvPr>
            <p:ph type="sldNum" sz="quarter" idx="12"/>
          </p:nvPr>
        </p:nvSpPr>
        <p:spPr>
          <a:ln/>
        </p:spPr>
        <p:txBody>
          <a:bodyPr/>
          <a:lstStyle>
            <a:lvl1pPr>
              <a:defRPr/>
            </a:lvl1pPr>
          </a:lstStyle>
          <a:p>
            <a:pPr>
              <a:defRPr/>
            </a:pPr>
            <a:fld id="{8B7D9A19-6B83-4327-895E-0B4A70D3AE3B}"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17" Type="http://schemas.openxmlformats.org/officeDocument/2006/relationships/image" Target="../media/image4.jpeg"/><Relationship Id="rId2" Type="http://schemas.openxmlformats.org/officeDocument/2006/relationships/slideLayout" Target="../slideLayouts/slideLayout20.xml"/><Relationship Id="rId16" Type="http://schemas.openxmlformats.org/officeDocument/2006/relationships/image" Target="../media/image3.jpeg"/><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5" Type="http://schemas.openxmlformats.org/officeDocument/2006/relationships/image" Target="../media/image2.jpeg"/><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1.jpe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6" Type="http://schemas.openxmlformats.org/officeDocument/2006/relationships/image" Target="../media/image4.jpeg"/><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image" Target="../media/image3.jpeg"/><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image" Target="../media/image1.jpeg"/><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5.xml"/><Relationship Id="rId2" Type="http://schemas.openxmlformats.org/officeDocument/2006/relationships/slideLayout" Target="../slideLayouts/slideLayout43.xml"/><Relationship Id="rId16" Type="http://schemas.openxmlformats.org/officeDocument/2006/relationships/image" Target="../media/image4.jpeg"/><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5" Type="http://schemas.openxmlformats.org/officeDocument/2006/relationships/image" Target="../media/image3.jpeg"/><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5" name="Espace réservé du pied de page 4"/>
          <p:cNvSpPr>
            <a:spLocks noGrp="1"/>
          </p:cNvSpPr>
          <p:nvPr>
            <p:ph type="ftr" sz="quarter" idx="3"/>
          </p:nvPr>
        </p:nvSpPr>
        <p:spPr>
          <a:xfrm>
            <a:off x="5416550" y="6467475"/>
            <a:ext cx="2438400" cy="365125"/>
          </a:xfrm>
          <a:prstGeom prst="rect">
            <a:avLst/>
          </a:prstGeom>
        </p:spPr>
        <p:txBody>
          <a:bodyPr vert="horz" wrap="square" lIns="91440" tIns="45720" rIns="91440" bIns="45720" numCol="1" anchor="ctr" anchorCtr="0" compatLnSpc="1">
            <a:prstTxWarp prst="textNoShape">
              <a:avLst/>
            </a:prstTxWarp>
          </a:bodyPr>
          <a:lstStyle>
            <a:lvl1pPr algn="r">
              <a:defRPr sz="1000" b="0">
                <a:solidFill>
                  <a:srgbClr val="262626"/>
                </a:solidFill>
                <a:latin typeface="Times New Roman" pitchFamily="18" charset="0"/>
                <a:cs typeface="Times New Roman" pitchFamily="18" charset="0"/>
              </a:defRPr>
            </a:lvl1pPr>
          </a:lstStyle>
          <a:p>
            <a:pPr>
              <a:defRPr/>
            </a:pPr>
            <a:r>
              <a:rPr lang="fr-FR"/>
              <a:t>MCEN, 16/03/2010A compléter</a:t>
            </a:r>
          </a:p>
        </p:txBody>
      </p:sp>
      <p:pic>
        <p:nvPicPr>
          <p:cNvPr id="2052" name="Image 6" descr="filet-gris-haut.jpg"/>
          <p:cNvPicPr>
            <a:picLocks noChangeAspect="1"/>
          </p:cNvPicPr>
          <p:nvPr userDrawn="1"/>
        </p:nvPicPr>
        <p:blipFill>
          <a:blip r:embed="rId9"/>
          <a:srcRect/>
          <a:stretch>
            <a:fillRect/>
          </a:stretch>
        </p:blipFill>
        <p:spPr bwMode="auto">
          <a:xfrm>
            <a:off x="0" y="-1588"/>
            <a:ext cx="9144000" cy="722313"/>
          </a:xfrm>
          <a:prstGeom prst="rect">
            <a:avLst/>
          </a:prstGeom>
          <a:noFill/>
          <a:ln w="9525">
            <a:noFill/>
            <a:miter lim="800000"/>
            <a:headEnd/>
            <a:tailEnd/>
          </a:ln>
        </p:spPr>
      </p:pic>
      <p:sp>
        <p:nvSpPr>
          <p:cNvPr id="2053" name="Espace réservé du titre 1"/>
          <p:cNvSpPr>
            <a:spLocks noGrp="1"/>
          </p:cNvSpPr>
          <p:nvPr>
            <p:ph type="title"/>
          </p:nvPr>
        </p:nvSpPr>
        <p:spPr bwMode="auto">
          <a:xfrm>
            <a:off x="527050" y="-150813"/>
            <a:ext cx="8229600" cy="11430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pic>
        <p:nvPicPr>
          <p:cNvPr id="2054" name="Image 9" descr="logo-sans-texte.jpg"/>
          <p:cNvPicPr>
            <a:picLocks noChangeAspect="1"/>
          </p:cNvPicPr>
          <p:nvPr userDrawn="1"/>
        </p:nvPicPr>
        <p:blipFill>
          <a:blip r:embed="rId10"/>
          <a:srcRect/>
          <a:stretch>
            <a:fillRect/>
          </a:stretch>
        </p:blipFill>
        <p:spPr bwMode="auto">
          <a:xfrm>
            <a:off x="258763" y="6361113"/>
            <a:ext cx="1062037" cy="333375"/>
          </a:xfrm>
          <a:prstGeom prst="rect">
            <a:avLst/>
          </a:prstGeom>
          <a:noFill/>
          <a:ln w="9525">
            <a:noFill/>
            <a:miter lim="800000"/>
            <a:headEnd/>
            <a:tailEnd/>
          </a:ln>
        </p:spPr>
      </p:pic>
      <p:pic>
        <p:nvPicPr>
          <p:cNvPr id="2055" name="Image 19" descr="virgule.jpg"/>
          <p:cNvPicPr>
            <a:picLocks noChangeAspect="1"/>
          </p:cNvPicPr>
          <p:nvPr userDrawn="1"/>
        </p:nvPicPr>
        <p:blipFill>
          <a:blip r:embed="rId11"/>
          <a:srcRect/>
          <a:stretch>
            <a:fillRect/>
          </a:stretch>
        </p:blipFill>
        <p:spPr bwMode="auto">
          <a:xfrm>
            <a:off x="8407400" y="6562725"/>
            <a:ext cx="558800" cy="231775"/>
          </a:xfrm>
          <a:prstGeom prst="rect">
            <a:avLst/>
          </a:prstGeom>
          <a:noFill/>
          <a:ln w="9525">
            <a:noFill/>
            <a:miter lim="800000"/>
            <a:headEnd/>
            <a:tailEnd/>
          </a:ln>
        </p:spPr>
      </p:pic>
      <p:pic>
        <p:nvPicPr>
          <p:cNvPr id="2056" name="Image 20" descr="barre-orange-bas.jpg"/>
          <p:cNvPicPr>
            <a:picLocks noChangeAspect="1"/>
          </p:cNvPicPr>
          <p:nvPr userDrawn="1"/>
        </p:nvPicPr>
        <p:blipFill>
          <a:blip r:embed="rId12"/>
          <a:srcRect/>
          <a:stretch>
            <a:fillRect/>
          </a:stretch>
        </p:blipFill>
        <p:spPr bwMode="auto">
          <a:xfrm>
            <a:off x="0" y="6781800"/>
            <a:ext cx="9144000" cy="88900"/>
          </a:xfrm>
          <a:prstGeom prst="rect">
            <a:avLst/>
          </a:prstGeom>
          <a:noFill/>
          <a:ln w="9525">
            <a:noFill/>
            <a:miter lim="800000"/>
            <a:headEnd/>
            <a:tailEnd/>
          </a:ln>
        </p:spPr>
      </p:pic>
      <p:sp>
        <p:nvSpPr>
          <p:cNvPr id="22" name="Espace réservé du numéro de diapositive 5"/>
          <p:cNvSpPr>
            <a:spLocks noGrp="1"/>
          </p:cNvSpPr>
          <p:nvPr>
            <p:ph type="sldNum" sz="quarter" idx="4"/>
          </p:nvPr>
        </p:nvSpPr>
        <p:spPr>
          <a:xfrm>
            <a:off x="8528050" y="6491288"/>
            <a:ext cx="342900" cy="303212"/>
          </a:xfrm>
          <a:prstGeom prst="rect">
            <a:avLst/>
          </a:prstGeom>
        </p:spPr>
        <p:txBody>
          <a:bodyPr vert="horz" wrap="square" lIns="91440" tIns="45720" rIns="91440" bIns="45720" numCol="1" anchor="b" anchorCtr="0" compatLnSpc="1">
            <a:prstTxWarp prst="textNoShape">
              <a:avLst/>
            </a:prstTxWarp>
          </a:bodyPr>
          <a:lstStyle>
            <a:lvl1pPr algn="r">
              <a:defRPr sz="1000" b="0">
                <a:solidFill>
                  <a:srgbClr val="262626"/>
                </a:solidFill>
                <a:latin typeface="Times New Roman" pitchFamily="18" charset="0"/>
                <a:cs typeface="Times New Roman" pitchFamily="18" charset="0"/>
              </a:defRPr>
            </a:lvl1pPr>
          </a:lstStyle>
          <a:p>
            <a:pPr>
              <a:defRPr/>
            </a:pPr>
            <a:fld id="{4D19C6A0-2FA4-402E-B632-6342229154B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7963" r:id="rId1"/>
    <p:sldLayoutId id="2147487964" r:id="rId2"/>
    <p:sldLayoutId id="2147487965" r:id="rId3"/>
    <p:sldLayoutId id="2147487966" r:id="rId4"/>
    <p:sldLayoutId id="2147487967" r:id="rId5"/>
    <p:sldLayoutId id="2147487968" r:id="rId6"/>
    <p:sldLayoutId id="2147487969" r:id="rId7"/>
  </p:sldLayoutIdLst>
  <p:hf hdr="0"/>
  <p:txStyles>
    <p:titleStyle>
      <a:lvl1pPr algn="l" defTabSz="457200" rtl="0" eaLnBrk="0" fontAlgn="base" hangingPunct="0">
        <a:spcBef>
          <a:spcPct val="0"/>
        </a:spcBef>
        <a:spcAft>
          <a:spcPct val="0"/>
        </a:spcAft>
        <a:defRPr sz="3200" i="1" kern="1200">
          <a:solidFill>
            <a:srgbClr val="595959"/>
          </a:solidFill>
          <a:latin typeface="Times New Roman"/>
          <a:ea typeface="ＭＳ Ｐゴシック" pitchFamily="34" charset="-128"/>
          <a:cs typeface="Times New Roman"/>
        </a:defRPr>
      </a:lvl1pPr>
      <a:lvl2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cs typeface="Times New Roman" pitchFamily="18" charset="0"/>
        </a:defRPr>
      </a:lvl2pPr>
      <a:lvl3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cs typeface="Times New Roman" pitchFamily="18" charset="0"/>
        </a:defRPr>
      </a:lvl3pPr>
      <a:lvl4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cs typeface="Times New Roman" pitchFamily="18" charset="0"/>
        </a:defRPr>
      </a:lvl4pPr>
      <a:lvl5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cs typeface="Times New Roman" pitchFamily="18" charset="0"/>
        </a:defRPr>
      </a:lvl5pPr>
      <a:lvl6pPr marL="457200" algn="l" defTabSz="457200" rtl="0" fontAlgn="base">
        <a:spcBef>
          <a:spcPct val="0"/>
        </a:spcBef>
        <a:spcAft>
          <a:spcPct val="0"/>
        </a:spcAft>
        <a:defRPr sz="3200" i="1">
          <a:solidFill>
            <a:srgbClr val="595959"/>
          </a:solidFill>
          <a:latin typeface="Times New Roman" pitchFamily="18" charset="0"/>
          <a:ea typeface="ＭＳ Ｐゴシック" pitchFamily="34" charset="-128"/>
        </a:defRPr>
      </a:lvl6pPr>
      <a:lvl7pPr marL="914400" algn="l" defTabSz="457200" rtl="0" fontAlgn="base">
        <a:spcBef>
          <a:spcPct val="0"/>
        </a:spcBef>
        <a:spcAft>
          <a:spcPct val="0"/>
        </a:spcAft>
        <a:defRPr sz="3200" i="1">
          <a:solidFill>
            <a:srgbClr val="595959"/>
          </a:solidFill>
          <a:latin typeface="Times New Roman" pitchFamily="18" charset="0"/>
          <a:ea typeface="ＭＳ Ｐゴシック" pitchFamily="34" charset="-128"/>
        </a:defRPr>
      </a:lvl7pPr>
      <a:lvl8pPr marL="1371600" algn="l" defTabSz="457200" rtl="0" fontAlgn="base">
        <a:spcBef>
          <a:spcPct val="0"/>
        </a:spcBef>
        <a:spcAft>
          <a:spcPct val="0"/>
        </a:spcAft>
        <a:defRPr sz="3200" i="1">
          <a:solidFill>
            <a:srgbClr val="595959"/>
          </a:solidFill>
          <a:latin typeface="Times New Roman" pitchFamily="18" charset="0"/>
          <a:ea typeface="ＭＳ Ｐゴシック" pitchFamily="34" charset="-128"/>
        </a:defRPr>
      </a:lvl8pPr>
      <a:lvl9pPr marL="1828800" algn="l" defTabSz="457200" rtl="0" fontAlgn="base">
        <a:spcBef>
          <a:spcPct val="0"/>
        </a:spcBef>
        <a:spcAft>
          <a:spcPct val="0"/>
        </a:spcAft>
        <a:defRPr sz="3200" i="1">
          <a:solidFill>
            <a:srgbClr val="595959"/>
          </a:solidFill>
          <a:latin typeface="Times New Roman" pitchFamily="18" charset="0"/>
          <a:ea typeface="ＭＳ Ｐゴシック" pitchFamily="34" charset="-128"/>
        </a:defRPr>
      </a:lvl9pPr>
    </p:titleStyle>
    <p:bodyStyle>
      <a:lvl1pPr marL="342900" indent="-342900" algn="l" defTabSz="457200" rtl="0" eaLnBrk="0" fontAlgn="base" hangingPunct="0">
        <a:spcBef>
          <a:spcPct val="20000"/>
        </a:spcBef>
        <a:spcAft>
          <a:spcPct val="0"/>
        </a:spcAft>
        <a:buClr>
          <a:srgbClr val="E46C0A"/>
        </a:buClr>
        <a:buFont typeface="Arial" pitchFamily="34" charset="0"/>
        <a:buChar char="•"/>
        <a:defRPr sz="2400" kern="1200">
          <a:solidFill>
            <a:srgbClr val="262626"/>
          </a:solidFill>
          <a:latin typeface="Times New Roman"/>
          <a:ea typeface="ＭＳ Ｐゴシック" pitchFamily="34" charset="-128"/>
          <a:cs typeface="Times New Roman"/>
        </a:defRPr>
      </a:lvl1pPr>
      <a:lvl2pPr marL="742950" indent="-285750" algn="l" defTabSz="457200" rtl="0" eaLnBrk="0" fontAlgn="base" hangingPunct="0">
        <a:spcBef>
          <a:spcPct val="20000"/>
        </a:spcBef>
        <a:spcAft>
          <a:spcPct val="0"/>
        </a:spcAft>
        <a:buClr>
          <a:srgbClr val="E46C0A"/>
        </a:buClr>
        <a:buFont typeface="Arial" pitchFamily="34" charset="0"/>
        <a:buChar char="–"/>
        <a:defRPr sz="2000" kern="1200">
          <a:solidFill>
            <a:srgbClr val="404040"/>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Clr>
          <a:srgbClr val="E46C0A"/>
        </a:buClr>
        <a:buFont typeface="Lucida Grande" pitchFamily="-111" charset="0"/>
        <a:buChar char="&gt;"/>
        <a:defRPr sz="2400" kern="1200">
          <a:solidFill>
            <a:srgbClr val="404040"/>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11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Calibri" pitchFamily="34" charset="0"/>
              </a:defRPr>
            </a:lvl1pPr>
          </a:lstStyle>
          <a:p>
            <a:pPr>
              <a:defRPr/>
            </a:pPr>
            <a:fld id="{F58B0B8B-6DFE-4677-B225-AE5D12DA8D14}" type="datetime1">
              <a:rPr lang="fr-FR"/>
              <a:pPr>
                <a:defRPr/>
              </a:pPr>
              <a:t>08/06/2016</a:t>
            </a:fld>
            <a:endParaRPr lang="fr-FR"/>
          </a:p>
        </p:txBody>
      </p:sp>
      <p:sp>
        <p:nvSpPr>
          <p:cNvPr id="311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Calibri" pitchFamily="34" charset="0"/>
              </a:defRPr>
            </a:lvl1pPr>
          </a:lstStyle>
          <a:p>
            <a:pPr>
              <a:defRPr/>
            </a:pPr>
            <a:r>
              <a:rPr lang="fr-FR"/>
              <a:t>MCEN, 16/03/2010</a:t>
            </a:r>
          </a:p>
        </p:txBody>
      </p:sp>
      <p:sp>
        <p:nvSpPr>
          <p:cNvPr id="311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Calibri" pitchFamily="34" charset="0"/>
              </a:defRPr>
            </a:lvl1pPr>
          </a:lstStyle>
          <a:p>
            <a:pPr>
              <a:defRPr/>
            </a:pPr>
            <a:fld id="{6916754C-08A5-4619-8C6B-5B652FBEB34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7918" r:id="rId1"/>
    <p:sldLayoutId id="2147487919" r:id="rId2"/>
    <p:sldLayoutId id="2147487920" r:id="rId3"/>
    <p:sldLayoutId id="2147487921" r:id="rId4"/>
    <p:sldLayoutId id="2147487922" r:id="rId5"/>
    <p:sldLayoutId id="2147487923" r:id="rId6"/>
    <p:sldLayoutId id="2147487924" r:id="rId7"/>
    <p:sldLayoutId id="2147487925" r:id="rId8"/>
    <p:sldLayoutId id="2147487926" r:id="rId9"/>
    <p:sldLayoutId id="2147487927" r:id="rId10"/>
    <p:sldLayoutId id="2147487928"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Image 6" descr="filet-gris-haut.jpg"/>
          <p:cNvPicPr>
            <a:picLocks noChangeAspect="1"/>
          </p:cNvPicPr>
          <p:nvPr/>
        </p:nvPicPr>
        <p:blipFill>
          <a:blip r:embed="rId14"/>
          <a:srcRect/>
          <a:stretch>
            <a:fillRect/>
          </a:stretch>
        </p:blipFill>
        <p:spPr bwMode="auto">
          <a:xfrm>
            <a:off x="0" y="-1588"/>
            <a:ext cx="9144000" cy="722313"/>
          </a:xfrm>
          <a:prstGeom prst="rect">
            <a:avLst/>
          </a:prstGeom>
          <a:noFill/>
          <a:ln w="9525">
            <a:noFill/>
            <a:miter lim="800000"/>
            <a:headEnd/>
            <a:tailEnd/>
          </a:ln>
        </p:spPr>
      </p:pic>
      <p:pic>
        <p:nvPicPr>
          <p:cNvPr id="4099" name="Image 9" descr="logo-sans-texte.jpg"/>
          <p:cNvPicPr>
            <a:picLocks noChangeAspect="1"/>
          </p:cNvPicPr>
          <p:nvPr/>
        </p:nvPicPr>
        <p:blipFill>
          <a:blip r:embed="rId15"/>
          <a:srcRect/>
          <a:stretch>
            <a:fillRect/>
          </a:stretch>
        </p:blipFill>
        <p:spPr bwMode="auto">
          <a:xfrm>
            <a:off x="258763" y="6361113"/>
            <a:ext cx="1062037" cy="333375"/>
          </a:xfrm>
          <a:prstGeom prst="rect">
            <a:avLst/>
          </a:prstGeom>
          <a:noFill/>
          <a:ln w="9525">
            <a:noFill/>
            <a:miter lim="800000"/>
            <a:headEnd/>
            <a:tailEnd/>
          </a:ln>
        </p:spPr>
      </p:pic>
      <p:pic>
        <p:nvPicPr>
          <p:cNvPr id="4100" name="Image 19" descr="virgule.jpg"/>
          <p:cNvPicPr>
            <a:picLocks noChangeAspect="1"/>
          </p:cNvPicPr>
          <p:nvPr/>
        </p:nvPicPr>
        <p:blipFill>
          <a:blip r:embed="rId16"/>
          <a:srcRect/>
          <a:stretch>
            <a:fillRect/>
          </a:stretch>
        </p:blipFill>
        <p:spPr bwMode="auto">
          <a:xfrm>
            <a:off x="8407400" y="6562725"/>
            <a:ext cx="558800" cy="231775"/>
          </a:xfrm>
          <a:prstGeom prst="rect">
            <a:avLst/>
          </a:prstGeom>
          <a:noFill/>
          <a:ln w="9525">
            <a:noFill/>
            <a:miter lim="800000"/>
            <a:headEnd/>
            <a:tailEnd/>
          </a:ln>
        </p:spPr>
      </p:pic>
      <p:pic>
        <p:nvPicPr>
          <p:cNvPr id="4101" name="Image 20" descr="barre-orange-bas.jpg"/>
          <p:cNvPicPr>
            <a:picLocks noChangeAspect="1"/>
          </p:cNvPicPr>
          <p:nvPr/>
        </p:nvPicPr>
        <p:blipFill>
          <a:blip r:embed="rId17"/>
          <a:srcRect/>
          <a:stretch>
            <a:fillRect/>
          </a:stretch>
        </p:blipFill>
        <p:spPr bwMode="auto">
          <a:xfrm>
            <a:off x="0" y="6781800"/>
            <a:ext cx="9144000" cy="88900"/>
          </a:xfrm>
          <a:prstGeom prst="rect">
            <a:avLst/>
          </a:prstGeom>
          <a:noFill/>
          <a:ln w="9525">
            <a:noFill/>
            <a:miter lim="800000"/>
            <a:headEnd/>
            <a:tailEnd/>
          </a:ln>
        </p:spPr>
      </p:pic>
      <p:sp>
        <p:nvSpPr>
          <p:cNvPr id="4102"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4103" name="Espace réservé du titre 1"/>
          <p:cNvSpPr>
            <a:spLocks noGrp="1"/>
          </p:cNvSpPr>
          <p:nvPr>
            <p:ph type="title"/>
          </p:nvPr>
        </p:nvSpPr>
        <p:spPr bwMode="auto">
          <a:xfrm>
            <a:off x="527050" y="-150813"/>
            <a:ext cx="8229600" cy="11430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2" name="Espace réservé du pied de page 4"/>
          <p:cNvSpPr>
            <a:spLocks noGrp="1"/>
          </p:cNvSpPr>
          <p:nvPr>
            <p:ph type="ftr" sz="quarter" idx="3"/>
          </p:nvPr>
        </p:nvSpPr>
        <p:spPr>
          <a:xfrm>
            <a:off x="5416550" y="6467475"/>
            <a:ext cx="2438400" cy="365125"/>
          </a:xfrm>
          <a:prstGeom prst="rect">
            <a:avLst/>
          </a:prstGeom>
        </p:spPr>
        <p:txBody>
          <a:bodyPr vert="horz" wrap="square" lIns="91440" tIns="45720" rIns="91440" bIns="45720" numCol="1" anchor="ctr" anchorCtr="0" compatLnSpc="1">
            <a:prstTxWarp prst="textNoShape">
              <a:avLst/>
            </a:prstTxWarp>
          </a:bodyPr>
          <a:lstStyle>
            <a:lvl1pPr algn="r">
              <a:defRPr sz="1000" b="0">
                <a:solidFill>
                  <a:srgbClr val="262626"/>
                </a:solidFill>
                <a:latin typeface="+mn-lt"/>
                <a:cs typeface="Times New Roman" pitchFamily="18" charset="0"/>
              </a:defRPr>
            </a:lvl1pPr>
          </a:lstStyle>
          <a:p>
            <a:pPr>
              <a:defRPr/>
            </a:pPr>
            <a:r>
              <a:rPr lang="fr-FR"/>
              <a:t>MCEN, 16/03/2010</a:t>
            </a:r>
          </a:p>
        </p:txBody>
      </p:sp>
      <p:sp>
        <p:nvSpPr>
          <p:cNvPr id="13" name="Espace réservé du numéro de diapositive 5"/>
          <p:cNvSpPr>
            <a:spLocks noGrp="1"/>
          </p:cNvSpPr>
          <p:nvPr>
            <p:ph type="sldNum" sz="quarter" idx="4"/>
          </p:nvPr>
        </p:nvSpPr>
        <p:spPr>
          <a:xfrm>
            <a:off x="8401050" y="6403975"/>
            <a:ext cx="342900" cy="365125"/>
          </a:xfrm>
          <a:prstGeom prst="rect">
            <a:avLst/>
          </a:prstGeom>
        </p:spPr>
        <p:txBody>
          <a:bodyPr vert="horz" wrap="square" lIns="91440" tIns="45720" rIns="91440" bIns="45720" numCol="1" anchor="b" anchorCtr="0" compatLnSpc="1">
            <a:prstTxWarp prst="textNoShape">
              <a:avLst/>
            </a:prstTxWarp>
          </a:bodyPr>
          <a:lstStyle>
            <a:lvl1pPr algn="r">
              <a:defRPr sz="1000" b="0">
                <a:solidFill>
                  <a:srgbClr val="262626"/>
                </a:solidFill>
                <a:latin typeface="+mn-lt"/>
                <a:cs typeface="Times New Roman" pitchFamily="18" charset="0"/>
              </a:defRPr>
            </a:lvl1pPr>
          </a:lstStyle>
          <a:p>
            <a:pPr>
              <a:defRPr/>
            </a:pPr>
            <a:fld id="{BB877832-53F2-4816-8B3B-0CDE2F184E70}" type="slidenum">
              <a:rPr lang="fr-FR"/>
              <a:pPr>
                <a:defRPr/>
              </a:pPr>
              <a:t>‹N°›</a:t>
            </a:fld>
            <a:endParaRPr lang="fr-FR"/>
          </a:p>
        </p:txBody>
      </p:sp>
      <p:pic>
        <p:nvPicPr>
          <p:cNvPr id="4106" name="Image 6" descr="filet-gris-haut.jpg"/>
          <p:cNvPicPr>
            <a:picLocks noChangeAspect="1"/>
          </p:cNvPicPr>
          <p:nvPr userDrawn="1"/>
        </p:nvPicPr>
        <p:blipFill>
          <a:blip r:embed="rId14"/>
          <a:srcRect/>
          <a:stretch>
            <a:fillRect/>
          </a:stretch>
        </p:blipFill>
        <p:spPr bwMode="auto">
          <a:xfrm>
            <a:off x="0" y="-1588"/>
            <a:ext cx="9144000" cy="722313"/>
          </a:xfrm>
          <a:prstGeom prst="rect">
            <a:avLst/>
          </a:prstGeom>
          <a:noFill/>
          <a:ln w="9525">
            <a:noFill/>
            <a:miter lim="800000"/>
            <a:headEnd/>
            <a:tailEnd/>
          </a:ln>
        </p:spPr>
      </p:pic>
      <p:pic>
        <p:nvPicPr>
          <p:cNvPr id="4107" name="Image 9" descr="logo-sans-texte.jpg"/>
          <p:cNvPicPr>
            <a:picLocks noChangeAspect="1"/>
          </p:cNvPicPr>
          <p:nvPr userDrawn="1"/>
        </p:nvPicPr>
        <p:blipFill>
          <a:blip r:embed="rId15"/>
          <a:srcRect/>
          <a:stretch>
            <a:fillRect/>
          </a:stretch>
        </p:blipFill>
        <p:spPr bwMode="auto">
          <a:xfrm>
            <a:off x="258763" y="6361113"/>
            <a:ext cx="1062037" cy="333375"/>
          </a:xfrm>
          <a:prstGeom prst="rect">
            <a:avLst/>
          </a:prstGeom>
          <a:noFill/>
          <a:ln w="9525">
            <a:noFill/>
            <a:miter lim="800000"/>
            <a:headEnd/>
            <a:tailEnd/>
          </a:ln>
        </p:spPr>
      </p:pic>
      <p:pic>
        <p:nvPicPr>
          <p:cNvPr id="4108" name="Image 19" descr="virgule.jpg"/>
          <p:cNvPicPr>
            <a:picLocks noChangeAspect="1"/>
          </p:cNvPicPr>
          <p:nvPr userDrawn="1"/>
        </p:nvPicPr>
        <p:blipFill>
          <a:blip r:embed="rId16"/>
          <a:srcRect/>
          <a:stretch>
            <a:fillRect/>
          </a:stretch>
        </p:blipFill>
        <p:spPr bwMode="auto">
          <a:xfrm>
            <a:off x="8407400" y="6562725"/>
            <a:ext cx="558800" cy="231775"/>
          </a:xfrm>
          <a:prstGeom prst="rect">
            <a:avLst/>
          </a:prstGeom>
          <a:noFill/>
          <a:ln w="9525">
            <a:noFill/>
            <a:miter lim="800000"/>
            <a:headEnd/>
            <a:tailEnd/>
          </a:ln>
        </p:spPr>
      </p:pic>
      <p:pic>
        <p:nvPicPr>
          <p:cNvPr id="4109" name="Image 20" descr="barre-orange-bas.jpg"/>
          <p:cNvPicPr>
            <a:picLocks noChangeAspect="1"/>
          </p:cNvPicPr>
          <p:nvPr userDrawn="1"/>
        </p:nvPicPr>
        <p:blipFill>
          <a:blip r:embed="rId17"/>
          <a:srcRect/>
          <a:stretch>
            <a:fillRect/>
          </a:stretch>
        </p:blipFill>
        <p:spPr bwMode="auto">
          <a:xfrm>
            <a:off x="0" y="6781800"/>
            <a:ext cx="9144000" cy="88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7929" r:id="rId1"/>
    <p:sldLayoutId id="2147487930" r:id="rId2"/>
    <p:sldLayoutId id="2147487931" r:id="rId3"/>
    <p:sldLayoutId id="2147487932" r:id="rId4"/>
    <p:sldLayoutId id="2147487933" r:id="rId5"/>
    <p:sldLayoutId id="2147487934" r:id="rId6"/>
    <p:sldLayoutId id="2147487935" r:id="rId7"/>
    <p:sldLayoutId id="2147487936" r:id="rId8"/>
    <p:sldLayoutId id="2147487937" r:id="rId9"/>
    <p:sldLayoutId id="2147487938" r:id="rId10"/>
    <p:sldLayoutId id="2147487939" r:id="rId11"/>
    <p:sldLayoutId id="2147487940" r:id="rId12"/>
  </p:sldLayoutIdLst>
  <p:hf hdr="0"/>
  <p:txStyles>
    <p:titleStyle>
      <a:lvl1pPr algn="l" defTabSz="457200" rtl="0" eaLnBrk="0" fontAlgn="base" hangingPunct="0">
        <a:spcBef>
          <a:spcPct val="0"/>
        </a:spcBef>
        <a:spcAft>
          <a:spcPct val="0"/>
        </a:spcAft>
        <a:defRPr sz="3200" i="1">
          <a:solidFill>
            <a:srgbClr val="595959"/>
          </a:solidFill>
          <a:latin typeface="+mj-lt"/>
          <a:ea typeface="+mj-ea"/>
          <a:cs typeface="+mj-cs"/>
        </a:defRPr>
      </a:lvl1pPr>
      <a:lvl2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2pPr>
      <a:lvl3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3pPr>
      <a:lvl4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4pPr>
      <a:lvl5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5pPr>
      <a:lvl6pPr marL="4572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6pPr>
      <a:lvl7pPr marL="9144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7pPr>
      <a:lvl8pPr marL="13716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8pPr>
      <a:lvl9pPr marL="18288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9pPr>
    </p:titleStyle>
    <p:bodyStyle>
      <a:lvl1pPr marL="342900" indent="-342900" algn="l" defTabSz="457200" rtl="0" eaLnBrk="0" fontAlgn="base" hangingPunct="0">
        <a:spcBef>
          <a:spcPct val="20000"/>
        </a:spcBef>
        <a:spcAft>
          <a:spcPct val="0"/>
        </a:spcAft>
        <a:buClr>
          <a:srgbClr val="E46C0A"/>
        </a:buClr>
        <a:buFont typeface="Arial" pitchFamily="34" charset="0"/>
        <a:buChar char="•"/>
        <a:defRPr sz="2400">
          <a:solidFill>
            <a:srgbClr val="262626"/>
          </a:solidFill>
          <a:latin typeface="+mn-lt"/>
          <a:ea typeface="+mn-ea"/>
          <a:cs typeface="+mn-cs"/>
        </a:defRPr>
      </a:lvl1pPr>
      <a:lvl2pPr marL="742950" indent="-285750" algn="l" defTabSz="457200" rtl="0" eaLnBrk="0" fontAlgn="base" hangingPunct="0">
        <a:spcBef>
          <a:spcPct val="20000"/>
        </a:spcBef>
        <a:spcAft>
          <a:spcPct val="0"/>
        </a:spcAft>
        <a:buClr>
          <a:srgbClr val="E46C0A"/>
        </a:buClr>
        <a:buFont typeface="Arial" pitchFamily="34" charset="0"/>
        <a:buChar char="–"/>
        <a:defRPr sz="2000">
          <a:solidFill>
            <a:srgbClr val="404040"/>
          </a:solidFill>
          <a:latin typeface="Calibri" pitchFamily="34" charset="0"/>
          <a:ea typeface="+mn-ea"/>
        </a:defRPr>
      </a:lvl2pPr>
      <a:lvl3pPr marL="1143000" indent="-228600" algn="l" defTabSz="457200" rtl="0" eaLnBrk="0" fontAlgn="base" hangingPunct="0">
        <a:spcBef>
          <a:spcPct val="20000"/>
        </a:spcBef>
        <a:spcAft>
          <a:spcPct val="0"/>
        </a:spcAft>
        <a:buClr>
          <a:srgbClr val="E46C0A"/>
        </a:buClr>
        <a:buFont typeface="Lucida Grande" pitchFamily="-111" charset="0"/>
        <a:buChar char="&gt;"/>
        <a:defRPr sz="2400">
          <a:solidFill>
            <a:srgbClr val="404040"/>
          </a:solidFill>
          <a:latin typeface="Calibri" pitchFamily="34" charset="0"/>
          <a:ea typeface="+mn-ea"/>
        </a:defRPr>
      </a:lvl3pPr>
      <a:lvl4pPr marL="1600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4pPr>
      <a:lvl5pPr marL="20574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5pPr>
      <a:lvl6pPr marL="25146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6pPr>
      <a:lvl7pPr marL="29718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7pPr>
      <a:lvl8pPr marL="34290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8pPr>
      <a:lvl9pPr marL="3886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Image 6" descr="filet-gris-haut.jpg"/>
          <p:cNvPicPr>
            <a:picLocks noChangeAspect="1"/>
          </p:cNvPicPr>
          <p:nvPr/>
        </p:nvPicPr>
        <p:blipFill>
          <a:blip r:embed="rId13"/>
          <a:srcRect/>
          <a:stretch>
            <a:fillRect/>
          </a:stretch>
        </p:blipFill>
        <p:spPr bwMode="auto">
          <a:xfrm>
            <a:off x="0" y="-1588"/>
            <a:ext cx="9144000" cy="722313"/>
          </a:xfrm>
          <a:prstGeom prst="rect">
            <a:avLst/>
          </a:prstGeom>
          <a:noFill/>
          <a:ln w="9525">
            <a:noFill/>
            <a:miter lim="800000"/>
            <a:headEnd/>
            <a:tailEnd/>
          </a:ln>
        </p:spPr>
      </p:pic>
      <p:pic>
        <p:nvPicPr>
          <p:cNvPr id="5123" name="Image 9" descr="logo-sans-texte.jpg"/>
          <p:cNvPicPr>
            <a:picLocks noChangeAspect="1"/>
          </p:cNvPicPr>
          <p:nvPr/>
        </p:nvPicPr>
        <p:blipFill>
          <a:blip r:embed="rId14"/>
          <a:srcRect/>
          <a:stretch>
            <a:fillRect/>
          </a:stretch>
        </p:blipFill>
        <p:spPr bwMode="auto">
          <a:xfrm>
            <a:off x="258763" y="6361113"/>
            <a:ext cx="1062037" cy="333375"/>
          </a:xfrm>
          <a:prstGeom prst="rect">
            <a:avLst/>
          </a:prstGeom>
          <a:noFill/>
          <a:ln w="9525">
            <a:noFill/>
            <a:miter lim="800000"/>
            <a:headEnd/>
            <a:tailEnd/>
          </a:ln>
        </p:spPr>
      </p:pic>
      <p:pic>
        <p:nvPicPr>
          <p:cNvPr id="5124" name="Image 19" descr="virgule.jpg"/>
          <p:cNvPicPr>
            <a:picLocks noChangeAspect="1"/>
          </p:cNvPicPr>
          <p:nvPr/>
        </p:nvPicPr>
        <p:blipFill>
          <a:blip r:embed="rId15"/>
          <a:srcRect/>
          <a:stretch>
            <a:fillRect/>
          </a:stretch>
        </p:blipFill>
        <p:spPr bwMode="auto">
          <a:xfrm>
            <a:off x="8407400" y="6562725"/>
            <a:ext cx="558800" cy="231775"/>
          </a:xfrm>
          <a:prstGeom prst="rect">
            <a:avLst/>
          </a:prstGeom>
          <a:noFill/>
          <a:ln w="9525">
            <a:noFill/>
            <a:miter lim="800000"/>
            <a:headEnd/>
            <a:tailEnd/>
          </a:ln>
        </p:spPr>
      </p:pic>
      <p:pic>
        <p:nvPicPr>
          <p:cNvPr id="5125" name="Image 20" descr="barre-orange-bas.jpg"/>
          <p:cNvPicPr>
            <a:picLocks noChangeAspect="1"/>
          </p:cNvPicPr>
          <p:nvPr/>
        </p:nvPicPr>
        <p:blipFill>
          <a:blip r:embed="rId16"/>
          <a:srcRect/>
          <a:stretch>
            <a:fillRect/>
          </a:stretch>
        </p:blipFill>
        <p:spPr bwMode="auto">
          <a:xfrm>
            <a:off x="0" y="6781800"/>
            <a:ext cx="9144000" cy="88900"/>
          </a:xfrm>
          <a:prstGeom prst="rect">
            <a:avLst/>
          </a:prstGeom>
          <a:noFill/>
          <a:ln w="9525">
            <a:noFill/>
            <a:miter lim="800000"/>
            <a:headEnd/>
            <a:tailEnd/>
          </a:ln>
        </p:spPr>
      </p:pic>
      <p:sp>
        <p:nvSpPr>
          <p:cNvPr id="5126"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5127" name="Espace réservé du titre 1"/>
          <p:cNvSpPr>
            <a:spLocks noGrp="1"/>
          </p:cNvSpPr>
          <p:nvPr>
            <p:ph type="title"/>
          </p:nvPr>
        </p:nvSpPr>
        <p:spPr bwMode="auto">
          <a:xfrm>
            <a:off x="527050" y="-150813"/>
            <a:ext cx="8229600" cy="11430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3" name="Espace réservé du numéro de diapositive 5"/>
          <p:cNvSpPr>
            <a:spLocks noGrp="1"/>
          </p:cNvSpPr>
          <p:nvPr>
            <p:ph type="sldNum" sz="quarter" idx="4"/>
          </p:nvPr>
        </p:nvSpPr>
        <p:spPr>
          <a:xfrm>
            <a:off x="8401050" y="6403975"/>
            <a:ext cx="342900" cy="365125"/>
          </a:xfrm>
          <a:prstGeom prst="rect">
            <a:avLst/>
          </a:prstGeom>
        </p:spPr>
        <p:txBody>
          <a:bodyPr vert="horz" wrap="square" lIns="91440" tIns="45720" rIns="91440" bIns="45720" numCol="1" anchor="b" anchorCtr="0" compatLnSpc="1">
            <a:prstTxWarp prst="textNoShape">
              <a:avLst/>
            </a:prstTxWarp>
          </a:bodyPr>
          <a:lstStyle>
            <a:lvl1pPr algn="r">
              <a:defRPr sz="1000" b="0">
                <a:solidFill>
                  <a:srgbClr val="262626"/>
                </a:solidFill>
                <a:latin typeface="+mn-lt"/>
                <a:cs typeface="Times New Roman" pitchFamily="18" charset="0"/>
              </a:defRPr>
            </a:lvl1pPr>
          </a:lstStyle>
          <a:p>
            <a:pPr>
              <a:defRPr/>
            </a:pPr>
            <a:fld id="{66E16ABC-21B0-4F82-88DA-2E80FA181A0E}" type="slidenum">
              <a:rPr lang="fr-FR"/>
              <a:pPr>
                <a:defRPr/>
              </a:pPr>
              <a:t>‹N°›</a:t>
            </a:fld>
            <a:endParaRPr lang="fr-FR"/>
          </a:p>
        </p:txBody>
      </p:sp>
      <p:pic>
        <p:nvPicPr>
          <p:cNvPr id="5129" name="Image 6" descr="filet-gris-haut.jpg"/>
          <p:cNvPicPr>
            <a:picLocks noChangeAspect="1"/>
          </p:cNvPicPr>
          <p:nvPr userDrawn="1"/>
        </p:nvPicPr>
        <p:blipFill>
          <a:blip r:embed="rId13"/>
          <a:srcRect/>
          <a:stretch>
            <a:fillRect/>
          </a:stretch>
        </p:blipFill>
        <p:spPr bwMode="auto">
          <a:xfrm>
            <a:off x="0" y="-1588"/>
            <a:ext cx="9144000" cy="722313"/>
          </a:xfrm>
          <a:prstGeom prst="rect">
            <a:avLst/>
          </a:prstGeom>
          <a:noFill/>
          <a:ln w="9525">
            <a:noFill/>
            <a:miter lim="800000"/>
            <a:headEnd/>
            <a:tailEnd/>
          </a:ln>
        </p:spPr>
      </p:pic>
      <p:pic>
        <p:nvPicPr>
          <p:cNvPr id="5130" name="Image 9" descr="logo-sans-texte.jpg"/>
          <p:cNvPicPr>
            <a:picLocks noChangeAspect="1"/>
          </p:cNvPicPr>
          <p:nvPr userDrawn="1"/>
        </p:nvPicPr>
        <p:blipFill>
          <a:blip r:embed="rId14"/>
          <a:srcRect/>
          <a:stretch>
            <a:fillRect/>
          </a:stretch>
        </p:blipFill>
        <p:spPr bwMode="auto">
          <a:xfrm>
            <a:off x="258763" y="6361113"/>
            <a:ext cx="1062037" cy="333375"/>
          </a:xfrm>
          <a:prstGeom prst="rect">
            <a:avLst/>
          </a:prstGeom>
          <a:noFill/>
          <a:ln w="9525">
            <a:noFill/>
            <a:miter lim="800000"/>
            <a:headEnd/>
            <a:tailEnd/>
          </a:ln>
        </p:spPr>
      </p:pic>
      <p:pic>
        <p:nvPicPr>
          <p:cNvPr id="5131" name="Image 19" descr="virgule.jpg"/>
          <p:cNvPicPr>
            <a:picLocks noChangeAspect="1"/>
          </p:cNvPicPr>
          <p:nvPr userDrawn="1"/>
        </p:nvPicPr>
        <p:blipFill>
          <a:blip r:embed="rId15"/>
          <a:srcRect/>
          <a:stretch>
            <a:fillRect/>
          </a:stretch>
        </p:blipFill>
        <p:spPr bwMode="auto">
          <a:xfrm>
            <a:off x="8407400" y="6562725"/>
            <a:ext cx="558800" cy="231775"/>
          </a:xfrm>
          <a:prstGeom prst="rect">
            <a:avLst/>
          </a:prstGeom>
          <a:noFill/>
          <a:ln w="9525">
            <a:noFill/>
            <a:miter lim="800000"/>
            <a:headEnd/>
            <a:tailEnd/>
          </a:ln>
        </p:spPr>
      </p:pic>
      <p:pic>
        <p:nvPicPr>
          <p:cNvPr id="5132" name="Image 20" descr="barre-orange-bas.jpg"/>
          <p:cNvPicPr>
            <a:picLocks noChangeAspect="1"/>
          </p:cNvPicPr>
          <p:nvPr userDrawn="1"/>
        </p:nvPicPr>
        <p:blipFill>
          <a:blip r:embed="rId16"/>
          <a:srcRect/>
          <a:stretch>
            <a:fillRect/>
          </a:stretch>
        </p:blipFill>
        <p:spPr bwMode="auto">
          <a:xfrm>
            <a:off x="0" y="6781800"/>
            <a:ext cx="9144000" cy="88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7941" r:id="rId1"/>
    <p:sldLayoutId id="2147487942" r:id="rId2"/>
    <p:sldLayoutId id="2147487943" r:id="rId3"/>
    <p:sldLayoutId id="2147487944" r:id="rId4"/>
    <p:sldLayoutId id="2147487945" r:id="rId5"/>
    <p:sldLayoutId id="2147487946" r:id="rId6"/>
    <p:sldLayoutId id="2147487947" r:id="rId7"/>
    <p:sldLayoutId id="2147487948" r:id="rId8"/>
    <p:sldLayoutId id="2147487949" r:id="rId9"/>
    <p:sldLayoutId id="2147487950" r:id="rId10"/>
    <p:sldLayoutId id="2147487951" r:id="rId11"/>
  </p:sldLayoutIdLst>
  <p:hf hdr="0"/>
  <p:txStyles>
    <p:titleStyle>
      <a:lvl1pPr algn="l" defTabSz="457200" rtl="0" eaLnBrk="0" fontAlgn="base" hangingPunct="0">
        <a:spcBef>
          <a:spcPct val="0"/>
        </a:spcBef>
        <a:spcAft>
          <a:spcPct val="0"/>
        </a:spcAft>
        <a:defRPr sz="3200" i="1">
          <a:solidFill>
            <a:srgbClr val="595959"/>
          </a:solidFill>
          <a:latin typeface="+mj-lt"/>
          <a:ea typeface="+mj-ea"/>
          <a:cs typeface="+mj-cs"/>
        </a:defRPr>
      </a:lvl1pPr>
      <a:lvl2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2pPr>
      <a:lvl3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3pPr>
      <a:lvl4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4pPr>
      <a:lvl5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5pPr>
      <a:lvl6pPr marL="4572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6pPr>
      <a:lvl7pPr marL="9144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7pPr>
      <a:lvl8pPr marL="13716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8pPr>
      <a:lvl9pPr marL="18288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9pPr>
    </p:titleStyle>
    <p:bodyStyle>
      <a:lvl1pPr marL="342900" indent="-342900" algn="l" defTabSz="457200" rtl="0" eaLnBrk="0" fontAlgn="base" hangingPunct="0">
        <a:spcBef>
          <a:spcPct val="20000"/>
        </a:spcBef>
        <a:spcAft>
          <a:spcPct val="0"/>
        </a:spcAft>
        <a:buClr>
          <a:srgbClr val="E46C0A"/>
        </a:buClr>
        <a:buFont typeface="Arial" pitchFamily="34" charset="0"/>
        <a:buChar char="•"/>
        <a:defRPr sz="2400">
          <a:solidFill>
            <a:srgbClr val="262626"/>
          </a:solidFill>
          <a:latin typeface="+mn-lt"/>
          <a:ea typeface="+mn-ea"/>
          <a:cs typeface="+mn-cs"/>
        </a:defRPr>
      </a:lvl1pPr>
      <a:lvl2pPr marL="742950" indent="-285750" algn="l" defTabSz="457200" rtl="0" eaLnBrk="0" fontAlgn="base" hangingPunct="0">
        <a:spcBef>
          <a:spcPct val="20000"/>
        </a:spcBef>
        <a:spcAft>
          <a:spcPct val="0"/>
        </a:spcAft>
        <a:buClr>
          <a:srgbClr val="E46C0A"/>
        </a:buClr>
        <a:buFont typeface="Arial" pitchFamily="34" charset="0"/>
        <a:buChar char="–"/>
        <a:defRPr sz="2000">
          <a:solidFill>
            <a:srgbClr val="404040"/>
          </a:solidFill>
          <a:latin typeface="Calibri" pitchFamily="34" charset="0"/>
          <a:ea typeface="+mn-ea"/>
        </a:defRPr>
      </a:lvl2pPr>
      <a:lvl3pPr marL="1143000" indent="-228600" algn="l" defTabSz="457200" rtl="0" eaLnBrk="0" fontAlgn="base" hangingPunct="0">
        <a:spcBef>
          <a:spcPct val="20000"/>
        </a:spcBef>
        <a:spcAft>
          <a:spcPct val="0"/>
        </a:spcAft>
        <a:buClr>
          <a:srgbClr val="E46C0A"/>
        </a:buClr>
        <a:buFont typeface="Lucida Grande" pitchFamily="-111" charset="0"/>
        <a:buChar char="&gt;"/>
        <a:defRPr sz="2400">
          <a:solidFill>
            <a:srgbClr val="404040"/>
          </a:solidFill>
          <a:latin typeface="Calibri" pitchFamily="34" charset="0"/>
          <a:ea typeface="+mn-ea"/>
        </a:defRPr>
      </a:lvl3pPr>
      <a:lvl4pPr marL="1600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4pPr>
      <a:lvl5pPr marL="20574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5pPr>
      <a:lvl6pPr marL="25146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6pPr>
      <a:lvl7pPr marL="29718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7pPr>
      <a:lvl8pPr marL="34290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8pPr>
      <a:lvl9pPr marL="3886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Image 6" descr="filet-gris-haut.jpg"/>
          <p:cNvPicPr>
            <a:picLocks noChangeAspect="1"/>
          </p:cNvPicPr>
          <p:nvPr/>
        </p:nvPicPr>
        <p:blipFill>
          <a:blip r:embed="rId13"/>
          <a:srcRect/>
          <a:stretch>
            <a:fillRect/>
          </a:stretch>
        </p:blipFill>
        <p:spPr bwMode="auto">
          <a:xfrm>
            <a:off x="0" y="-1588"/>
            <a:ext cx="9144000" cy="722313"/>
          </a:xfrm>
          <a:prstGeom prst="rect">
            <a:avLst/>
          </a:prstGeom>
          <a:noFill/>
          <a:ln w="9525">
            <a:noFill/>
            <a:miter lim="800000"/>
            <a:headEnd/>
            <a:tailEnd/>
          </a:ln>
        </p:spPr>
      </p:pic>
      <p:pic>
        <p:nvPicPr>
          <p:cNvPr id="6147" name="Image 9" descr="logo-sans-texte.jpg"/>
          <p:cNvPicPr>
            <a:picLocks noChangeAspect="1"/>
          </p:cNvPicPr>
          <p:nvPr/>
        </p:nvPicPr>
        <p:blipFill>
          <a:blip r:embed="rId14"/>
          <a:srcRect/>
          <a:stretch>
            <a:fillRect/>
          </a:stretch>
        </p:blipFill>
        <p:spPr bwMode="auto">
          <a:xfrm>
            <a:off x="258763" y="6361113"/>
            <a:ext cx="1062037" cy="333375"/>
          </a:xfrm>
          <a:prstGeom prst="rect">
            <a:avLst/>
          </a:prstGeom>
          <a:noFill/>
          <a:ln w="9525">
            <a:noFill/>
            <a:miter lim="800000"/>
            <a:headEnd/>
            <a:tailEnd/>
          </a:ln>
        </p:spPr>
      </p:pic>
      <p:pic>
        <p:nvPicPr>
          <p:cNvPr id="6148" name="Image 19" descr="virgule.jpg"/>
          <p:cNvPicPr>
            <a:picLocks noChangeAspect="1"/>
          </p:cNvPicPr>
          <p:nvPr/>
        </p:nvPicPr>
        <p:blipFill>
          <a:blip r:embed="rId15"/>
          <a:srcRect/>
          <a:stretch>
            <a:fillRect/>
          </a:stretch>
        </p:blipFill>
        <p:spPr bwMode="auto">
          <a:xfrm>
            <a:off x="8407400" y="6562725"/>
            <a:ext cx="558800" cy="231775"/>
          </a:xfrm>
          <a:prstGeom prst="rect">
            <a:avLst/>
          </a:prstGeom>
          <a:noFill/>
          <a:ln w="9525">
            <a:noFill/>
            <a:miter lim="800000"/>
            <a:headEnd/>
            <a:tailEnd/>
          </a:ln>
        </p:spPr>
      </p:pic>
      <p:pic>
        <p:nvPicPr>
          <p:cNvPr id="6149" name="Image 20" descr="barre-orange-bas.jpg"/>
          <p:cNvPicPr>
            <a:picLocks noChangeAspect="1"/>
          </p:cNvPicPr>
          <p:nvPr/>
        </p:nvPicPr>
        <p:blipFill>
          <a:blip r:embed="rId16"/>
          <a:srcRect/>
          <a:stretch>
            <a:fillRect/>
          </a:stretch>
        </p:blipFill>
        <p:spPr bwMode="auto">
          <a:xfrm>
            <a:off x="0" y="6781800"/>
            <a:ext cx="9144000" cy="88900"/>
          </a:xfrm>
          <a:prstGeom prst="rect">
            <a:avLst/>
          </a:prstGeom>
          <a:noFill/>
          <a:ln w="9525">
            <a:noFill/>
            <a:miter lim="800000"/>
            <a:headEnd/>
            <a:tailEnd/>
          </a:ln>
        </p:spPr>
      </p:pic>
      <p:sp>
        <p:nvSpPr>
          <p:cNvPr id="6150"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6151" name="Espace réservé du titre 1"/>
          <p:cNvSpPr>
            <a:spLocks noGrp="1"/>
          </p:cNvSpPr>
          <p:nvPr>
            <p:ph type="title"/>
          </p:nvPr>
        </p:nvSpPr>
        <p:spPr bwMode="auto">
          <a:xfrm>
            <a:off x="527050" y="-150813"/>
            <a:ext cx="8229600" cy="114300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13" name="Espace réservé du numéro de diapositive 5"/>
          <p:cNvSpPr>
            <a:spLocks noGrp="1"/>
          </p:cNvSpPr>
          <p:nvPr>
            <p:ph type="sldNum" sz="quarter" idx="4"/>
          </p:nvPr>
        </p:nvSpPr>
        <p:spPr>
          <a:xfrm>
            <a:off x="8401050" y="6403975"/>
            <a:ext cx="342900" cy="365125"/>
          </a:xfrm>
          <a:prstGeom prst="rect">
            <a:avLst/>
          </a:prstGeom>
        </p:spPr>
        <p:txBody>
          <a:bodyPr vert="horz" wrap="square" lIns="91440" tIns="45720" rIns="91440" bIns="45720" numCol="1" anchor="b" anchorCtr="0" compatLnSpc="1">
            <a:prstTxWarp prst="textNoShape">
              <a:avLst/>
            </a:prstTxWarp>
          </a:bodyPr>
          <a:lstStyle>
            <a:lvl1pPr algn="r">
              <a:defRPr sz="1000" b="0">
                <a:solidFill>
                  <a:srgbClr val="262626"/>
                </a:solidFill>
                <a:latin typeface="+mn-lt"/>
                <a:cs typeface="Times New Roman" pitchFamily="18" charset="0"/>
              </a:defRPr>
            </a:lvl1pPr>
          </a:lstStyle>
          <a:p>
            <a:pPr>
              <a:defRPr/>
            </a:pPr>
            <a:fld id="{1A1BA499-A108-4DA6-BCAE-3C58B3425AB3}" type="slidenum">
              <a:rPr lang="fr-FR"/>
              <a:pPr>
                <a:defRPr/>
              </a:pPr>
              <a:t>‹N°›</a:t>
            </a:fld>
            <a:endParaRPr lang="fr-FR"/>
          </a:p>
        </p:txBody>
      </p:sp>
      <p:pic>
        <p:nvPicPr>
          <p:cNvPr id="6153" name="Image 6" descr="filet-gris-haut.jpg"/>
          <p:cNvPicPr>
            <a:picLocks noChangeAspect="1"/>
          </p:cNvPicPr>
          <p:nvPr userDrawn="1"/>
        </p:nvPicPr>
        <p:blipFill>
          <a:blip r:embed="rId13"/>
          <a:srcRect/>
          <a:stretch>
            <a:fillRect/>
          </a:stretch>
        </p:blipFill>
        <p:spPr bwMode="auto">
          <a:xfrm>
            <a:off x="0" y="-1588"/>
            <a:ext cx="9144000" cy="722313"/>
          </a:xfrm>
          <a:prstGeom prst="rect">
            <a:avLst/>
          </a:prstGeom>
          <a:noFill/>
          <a:ln w="9525">
            <a:noFill/>
            <a:miter lim="800000"/>
            <a:headEnd/>
            <a:tailEnd/>
          </a:ln>
        </p:spPr>
      </p:pic>
      <p:pic>
        <p:nvPicPr>
          <p:cNvPr id="6154" name="Image 9" descr="logo-sans-texte.jpg"/>
          <p:cNvPicPr>
            <a:picLocks noChangeAspect="1"/>
          </p:cNvPicPr>
          <p:nvPr userDrawn="1"/>
        </p:nvPicPr>
        <p:blipFill>
          <a:blip r:embed="rId14"/>
          <a:srcRect/>
          <a:stretch>
            <a:fillRect/>
          </a:stretch>
        </p:blipFill>
        <p:spPr bwMode="auto">
          <a:xfrm>
            <a:off x="258763" y="6361113"/>
            <a:ext cx="1062037" cy="333375"/>
          </a:xfrm>
          <a:prstGeom prst="rect">
            <a:avLst/>
          </a:prstGeom>
          <a:noFill/>
          <a:ln w="9525">
            <a:noFill/>
            <a:miter lim="800000"/>
            <a:headEnd/>
            <a:tailEnd/>
          </a:ln>
        </p:spPr>
      </p:pic>
      <p:pic>
        <p:nvPicPr>
          <p:cNvPr id="6155" name="Image 19" descr="virgule.jpg"/>
          <p:cNvPicPr>
            <a:picLocks noChangeAspect="1"/>
          </p:cNvPicPr>
          <p:nvPr userDrawn="1"/>
        </p:nvPicPr>
        <p:blipFill>
          <a:blip r:embed="rId15"/>
          <a:srcRect/>
          <a:stretch>
            <a:fillRect/>
          </a:stretch>
        </p:blipFill>
        <p:spPr bwMode="auto">
          <a:xfrm>
            <a:off x="8407400" y="6562725"/>
            <a:ext cx="558800" cy="231775"/>
          </a:xfrm>
          <a:prstGeom prst="rect">
            <a:avLst/>
          </a:prstGeom>
          <a:noFill/>
          <a:ln w="9525">
            <a:noFill/>
            <a:miter lim="800000"/>
            <a:headEnd/>
            <a:tailEnd/>
          </a:ln>
        </p:spPr>
      </p:pic>
      <p:pic>
        <p:nvPicPr>
          <p:cNvPr id="6156" name="Image 20" descr="barre-orange-bas.jpg"/>
          <p:cNvPicPr>
            <a:picLocks noChangeAspect="1"/>
          </p:cNvPicPr>
          <p:nvPr userDrawn="1"/>
        </p:nvPicPr>
        <p:blipFill>
          <a:blip r:embed="rId16"/>
          <a:srcRect/>
          <a:stretch>
            <a:fillRect/>
          </a:stretch>
        </p:blipFill>
        <p:spPr bwMode="auto">
          <a:xfrm>
            <a:off x="0" y="6781800"/>
            <a:ext cx="9144000" cy="88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7952" r:id="rId1"/>
    <p:sldLayoutId id="2147487953" r:id="rId2"/>
    <p:sldLayoutId id="2147487954" r:id="rId3"/>
    <p:sldLayoutId id="2147487955" r:id="rId4"/>
    <p:sldLayoutId id="2147487956" r:id="rId5"/>
    <p:sldLayoutId id="2147487957" r:id="rId6"/>
    <p:sldLayoutId id="2147487958" r:id="rId7"/>
    <p:sldLayoutId id="2147487959" r:id="rId8"/>
    <p:sldLayoutId id="2147487960" r:id="rId9"/>
    <p:sldLayoutId id="2147487961" r:id="rId10"/>
    <p:sldLayoutId id="2147487962" r:id="rId11"/>
  </p:sldLayoutIdLst>
  <p:hf hdr="0"/>
  <p:txStyles>
    <p:titleStyle>
      <a:lvl1pPr algn="l" defTabSz="457200" rtl="0" eaLnBrk="0" fontAlgn="base" hangingPunct="0">
        <a:spcBef>
          <a:spcPct val="0"/>
        </a:spcBef>
        <a:spcAft>
          <a:spcPct val="0"/>
        </a:spcAft>
        <a:defRPr sz="3200" i="1">
          <a:solidFill>
            <a:srgbClr val="595959"/>
          </a:solidFill>
          <a:latin typeface="+mj-lt"/>
          <a:ea typeface="+mj-ea"/>
          <a:cs typeface="+mj-cs"/>
        </a:defRPr>
      </a:lvl1pPr>
      <a:lvl2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2pPr>
      <a:lvl3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3pPr>
      <a:lvl4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4pPr>
      <a:lvl5pPr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5pPr>
      <a:lvl6pPr marL="4572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6pPr>
      <a:lvl7pPr marL="9144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7pPr>
      <a:lvl8pPr marL="13716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8pPr>
      <a:lvl9pPr marL="1828800" algn="l" defTabSz="457200" rtl="0" eaLnBrk="0" fontAlgn="base" hangingPunct="0">
        <a:spcBef>
          <a:spcPct val="0"/>
        </a:spcBef>
        <a:spcAft>
          <a:spcPct val="0"/>
        </a:spcAft>
        <a:defRPr sz="3200" i="1">
          <a:solidFill>
            <a:srgbClr val="595959"/>
          </a:solidFill>
          <a:latin typeface="Times New Roman" pitchFamily="18" charset="0"/>
          <a:ea typeface="ＭＳ Ｐゴシック" pitchFamily="34" charset="-128"/>
        </a:defRPr>
      </a:lvl9pPr>
    </p:titleStyle>
    <p:bodyStyle>
      <a:lvl1pPr marL="342900" indent="-342900" algn="l" defTabSz="457200" rtl="0" eaLnBrk="0" fontAlgn="base" hangingPunct="0">
        <a:spcBef>
          <a:spcPct val="20000"/>
        </a:spcBef>
        <a:spcAft>
          <a:spcPct val="0"/>
        </a:spcAft>
        <a:buClr>
          <a:srgbClr val="E46C0A"/>
        </a:buClr>
        <a:buFont typeface="Arial" pitchFamily="34" charset="0"/>
        <a:buChar char="•"/>
        <a:defRPr sz="2400">
          <a:solidFill>
            <a:srgbClr val="262626"/>
          </a:solidFill>
          <a:latin typeface="+mn-lt"/>
          <a:ea typeface="+mn-ea"/>
          <a:cs typeface="+mn-cs"/>
        </a:defRPr>
      </a:lvl1pPr>
      <a:lvl2pPr marL="742950" indent="-285750" algn="l" defTabSz="457200" rtl="0" eaLnBrk="0" fontAlgn="base" hangingPunct="0">
        <a:spcBef>
          <a:spcPct val="20000"/>
        </a:spcBef>
        <a:spcAft>
          <a:spcPct val="0"/>
        </a:spcAft>
        <a:buClr>
          <a:srgbClr val="E46C0A"/>
        </a:buClr>
        <a:buFont typeface="Arial" pitchFamily="34" charset="0"/>
        <a:buChar char="–"/>
        <a:defRPr sz="2000">
          <a:solidFill>
            <a:srgbClr val="404040"/>
          </a:solidFill>
          <a:latin typeface="Calibri" pitchFamily="34" charset="0"/>
          <a:ea typeface="+mn-ea"/>
        </a:defRPr>
      </a:lvl2pPr>
      <a:lvl3pPr marL="1143000" indent="-228600" algn="l" defTabSz="457200" rtl="0" eaLnBrk="0" fontAlgn="base" hangingPunct="0">
        <a:spcBef>
          <a:spcPct val="20000"/>
        </a:spcBef>
        <a:spcAft>
          <a:spcPct val="0"/>
        </a:spcAft>
        <a:buClr>
          <a:srgbClr val="E46C0A"/>
        </a:buClr>
        <a:buFont typeface="Lucida Grande" pitchFamily="-111" charset="0"/>
        <a:buChar char="&gt;"/>
        <a:defRPr sz="2400">
          <a:solidFill>
            <a:srgbClr val="404040"/>
          </a:solidFill>
          <a:latin typeface="Calibri" pitchFamily="34" charset="0"/>
          <a:ea typeface="+mn-ea"/>
        </a:defRPr>
      </a:lvl3pPr>
      <a:lvl4pPr marL="1600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4pPr>
      <a:lvl5pPr marL="20574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5pPr>
      <a:lvl6pPr marL="25146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6pPr>
      <a:lvl7pPr marL="29718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7pPr>
      <a:lvl8pPr marL="34290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8pPr>
      <a:lvl9pPr marL="3886200" indent="-228600" algn="l" defTabSz="457200" rtl="0" eaLnBrk="0" fontAlgn="base" hangingPunct="0">
        <a:spcBef>
          <a:spcPct val="20000"/>
        </a:spcBef>
        <a:spcAft>
          <a:spcPct val="0"/>
        </a:spcAft>
        <a:buFont typeface="Arial" pitchFamily="34" charset="0"/>
        <a:buChar char="»"/>
        <a:defRPr sz="2000">
          <a:solidFill>
            <a:schemeClr val="tx1"/>
          </a:solidFill>
          <a:latin typeface="Calibri" pitchFamily="34" charset="0"/>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unpri.org/" TargetMode="External"/><Relationship Id="rId1" Type="http://schemas.openxmlformats.org/officeDocument/2006/relationships/slideLayout" Target="../slideLayouts/slideLayout25.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hyperlink" Target="http://www.google.com/imgres?imgurl=http://portal.unesco.org/science/fr/files/7020/12278057761UN-LOGO.png/UN-LOGO.png&amp;imgrefurl=http://portal.unesco.org/science/fr/ev.php-URL_ID=7020&amp;URL_DO=DO_TOPIC&amp;URL_SECTION=201.html&amp;usg=__Kcq7MlS0Uaz275jCR_bpq-DPT1w=&amp;h=200&amp;w=200&amp;sz=43&amp;hl=fr&amp;start=3&amp;itbs=1&amp;tbnid=iSGPoxgo2WrGwM:&amp;tbnh=104&amp;tbnw=104&amp;prev=/images?q=logo+ONU&amp;hl=fr&amp;gbv=2&amp;tbs=isch: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2"/>
          <p:cNvSpPr>
            <a:spLocks noGrp="1"/>
          </p:cNvSpPr>
          <p:nvPr>
            <p:ph type="sldNum" sz="quarter" idx="11"/>
          </p:nvPr>
        </p:nvSpPr>
        <p:spPr/>
        <p:txBody>
          <a:bodyPr/>
          <a:lstStyle/>
          <a:p>
            <a:pPr>
              <a:defRPr/>
            </a:pPr>
            <a:fld id="{9B2E6C6B-F785-4AEB-8AF0-E45F0AEA4CA2}" type="slidenum">
              <a:rPr lang="fr-FR"/>
              <a:pPr>
                <a:defRPr/>
              </a:pPr>
              <a:t>1</a:t>
            </a:fld>
            <a:endParaRPr lang="fr-FR"/>
          </a:p>
        </p:txBody>
      </p:sp>
      <p:sp>
        <p:nvSpPr>
          <p:cNvPr id="19459" name="Titre 1"/>
          <p:cNvSpPr>
            <a:spLocks noGrp="1"/>
          </p:cNvSpPr>
          <p:nvPr>
            <p:ph type="title" idx="4294967295"/>
          </p:nvPr>
        </p:nvSpPr>
        <p:spPr>
          <a:xfrm>
            <a:off x="528638" y="-142875"/>
            <a:ext cx="8229600" cy="1143000"/>
          </a:xfrm>
        </p:spPr>
        <p:txBody>
          <a:bodyPr/>
          <a:lstStyle/>
          <a:p>
            <a:r>
              <a:rPr lang="fr-FR" dirty="0" smtClean="0"/>
              <a:t>Notre identité</a:t>
            </a:r>
            <a:endParaRPr lang="fr-FR" dirty="0" smtClean="0">
              <a:solidFill>
                <a:srgbClr val="FF3300"/>
              </a:solidFill>
            </a:endParaRPr>
          </a:p>
        </p:txBody>
      </p:sp>
      <p:sp>
        <p:nvSpPr>
          <p:cNvPr id="19460" name="Espace réservé du contenu 2"/>
          <p:cNvSpPr>
            <a:spLocks noGrp="1"/>
          </p:cNvSpPr>
          <p:nvPr>
            <p:ph idx="4294967295"/>
          </p:nvPr>
        </p:nvSpPr>
        <p:spPr>
          <a:xfrm>
            <a:off x="838200" y="1581150"/>
            <a:ext cx="7419975" cy="4354513"/>
          </a:xfrm>
        </p:spPr>
        <p:txBody>
          <a:bodyPr/>
          <a:lstStyle/>
          <a:p>
            <a:pPr marL="457200" lvl="1" indent="-457200" algn="just">
              <a:buFont typeface="Arial" pitchFamily="34" charset="0"/>
              <a:buChar char="•"/>
              <a:defRPr/>
            </a:pPr>
            <a:r>
              <a:rPr lang="fr-FR" sz="1600" b="1" dirty="0" smtClean="0">
                <a:solidFill>
                  <a:srgbClr val="262626"/>
                </a:solidFill>
                <a:latin typeface="Times New Roman" pitchFamily="18" charset="0"/>
                <a:cs typeface="+mn-cs"/>
              </a:rPr>
              <a:t>EGAMO est signataire de la Charte de l’ONU pour l’Investissement Responsable (PRI), </a:t>
            </a:r>
            <a:r>
              <a:rPr lang="fr-FR" sz="1600" dirty="0" smtClean="0">
                <a:solidFill>
                  <a:srgbClr val="262626"/>
                </a:solidFill>
                <a:latin typeface="Times New Roman" pitchFamily="18" charset="0"/>
                <a:cs typeface="+mn-cs"/>
              </a:rPr>
              <a:t>matérialisant ainsi notre adhésion aux valeurs de l’ESG et l’esprit dans lequel nous entendons inscrire notre métier au service de nos clients mutualistes. </a:t>
            </a:r>
            <a:r>
              <a:rPr lang="fr-FR" sz="1600" b="1" dirty="0" smtClean="0">
                <a:solidFill>
                  <a:srgbClr val="262626"/>
                </a:solidFill>
                <a:latin typeface="Times New Roman" pitchFamily="18" charset="0"/>
                <a:cs typeface="+mn-cs"/>
              </a:rPr>
              <a:t>EGAMO est également signataire de la Charte CDP</a:t>
            </a:r>
            <a:r>
              <a:rPr lang="fr-FR" sz="1600" dirty="0" smtClean="0">
                <a:solidFill>
                  <a:srgbClr val="262626"/>
                </a:solidFill>
                <a:latin typeface="Times New Roman" pitchFamily="18" charset="0"/>
                <a:cs typeface="+mn-cs"/>
              </a:rPr>
              <a:t>.</a:t>
            </a:r>
          </a:p>
          <a:p>
            <a:pPr marL="457200" indent="-457200">
              <a:buFont typeface="Arial" pitchFamily="34" charset="0"/>
              <a:buNone/>
              <a:defRPr/>
            </a:pPr>
            <a:endParaRPr lang="fr-FR" sz="1600" b="1" dirty="0" smtClean="0"/>
          </a:p>
          <a:p>
            <a:pPr marL="457200" indent="-457200" algn="just">
              <a:defRPr/>
            </a:pPr>
            <a:r>
              <a:rPr lang="fr-FR" sz="1600" b="1" dirty="0" smtClean="0"/>
              <a:t>EGAMO a créé le COMIRE (Comité de </a:t>
            </a:r>
            <a:r>
              <a:rPr lang="fr-FR" sz="1600" b="1" dirty="0" err="1" smtClean="0"/>
              <a:t>Multigestion</a:t>
            </a:r>
            <a:r>
              <a:rPr lang="fr-FR" sz="1600" b="1" dirty="0" smtClean="0"/>
              <a:t> d’Investissement Responsable EGAMO), </a:t>
            </a:r>
            <a:r>
              <a:rPr lang="fr-FR" sz="1600" dirty="0" smtClean="0"/>
              <a:t>un lieu de réflexion structurellement attaché à son </a:t>
            </a:r>
            <a:r>
              <a:rPr lang="fr-FR" sz="1600" dirty="0" err="1" smtClean="0"/>
              <a:t>process</a:t>
            </a:r>
            <a:r>
              <a:rPr lang="fr-FR" sz="1600" dirty="0" smtClean="0"/>
              <a:t> ESG dans le domaine de la </a:t>
            </a:r>
            <a:r>
              <a:rPr lang="fr-FR" sz="1600" dirty="0" err="1" smtClean="0"/>
              <a:t>Multigestion</a:t>
            </a:r>
            <a:r>
              <a:rPr lang="fr-FR" sz="1600" dirty="0" smtClean="0"/>
              <a:t> et qui réunit plusieurs grandes institutions de la Place</a:t>
            </a:r>
          </a:p>
          <a:p>
            <a:pPr marL="457200" indent="-457200">
              <a:defRPr/>
            </a:pPr>
            <a:endParaRPr lang="fr-FR" sz="1600" dirty="0" smtClean="0"/>
          </a:p>
          <a:p>
            <a:pPr marL="457200" indent="-457200">
              <a:defRPr/>
            </a:pPr>
            <a:r>
              <a:rPr lang="fr-FR" sz="1600" b="1" dirty="0" smtClean="0"/>
              <a:t>EGAMO est actionnaire de l’agence de notation extra-financière VIGEO, </a:t>
            </a:r>
            <a:r>
              <a:rPr lang="fr-FR" sz="1600" dirty="0" smtClean="0"/>
              <a:t>une agence reconnue pour sa crédibilité et sa qualité de couverture concernant notamment les acteurs de la zone Euro</a:t>
            </a:r>
          </a:p>
          <a:p>
            <a:pPr marL="457200" indent="-457200">
              <a:buFont typeface="Arial" pitchFamily="34" charset="0"/>
              <a:buNone/>
              <a:defRPr/>
            </a:pPr>
            <a:endParaRPr lang="fr-FR" sz="1600" dirty="0" smtClean="0"/>
          </a:p>
          <a:p>
            <a:pPr marL="457200" indent="-457200">
              <a:defRPr/>
            </a:pPr>
            <a:endParaRPr lang="fr-FR" sz="1600" dirty="0" smtClean="0">
              <a:solidFill>
                <a:srgbClr val="404040"/>
              </a:solidFill>
            </a:endParaRPr>
          </a:p>
          <a:p>
            <a:pPr marL="457200" indent="-457200">
              <a:spcBef>
                <a:spcPct val="0"/>
              </a:spcBef>
              <a:buFont typeface="Arial" pitchFamily="34" charset="0"/>
              <a:buNone/>
              <a:defRPr/>
            </a:pPr>
            <a:endParaRPr lang="fr-FR" sz="1400" dirty="0" smtClean="0">
              <a:solidFill>
                <a:schemeClr val="tx1"/>
              </a:solidFill>
            </a:endParaRPr>
          </a:p>
          <a:p>
            <a:pPr marL="838200" lvl="1" indent="-381000">
              <a:buFont typeface="Arial" pitchFamily="34" charset="0"/>
              <a:buNone/>
              <a:defRPr/>
            </a:pPr>
            <a:endParaRPr lang="fr-FR" sz="1400" dirty="0" smtClean="0">
              <a:solidFill>
                <a:schemeClr val="tx1"/>
              </a:solidFill>
              <a:latin typeface="Times New Roman" pitchFamily="18" charset="0"/>
            </a:endParaRPr>
          </a:p>
          <a:p>
            <a:pPr marL="838200" lvl="1" indent="-381000">
              <a:buFont typeface="Arial" pitchFamily="34" charset="0"/>
              <a:buNone/>
              <a:defRPr/>
            </a:pPr>
            <a:endParaRPr lang="fr-FR" sz="1600" dirty="0" smtClean="0">
              <a:latin typeface="Times New Roman" pitchFamily="18" charset="0"/>
            </a:endParaRPr>
          </a:p>
          <a:p>
            <a:pPr marL="838200" lvl="1" indent="-381000">
              <a:defRPr/>
            </a:pPr>
            <a:endParaRPr lang="fr-FR" dirty="0" smtClean="0"/>
          </a:p>
          <a:p>
            <a:pPr marL="838200" lvl="1" indent="-381000">
              <a:defRPr/>
            </a:pPr>
            <a:endParaRPr lang="fr-FR" dirty="0" smtClean="0"/>
          </a:p>
          <a:p>
            <a:pPr marL="838200" lvl="1" indent="-381000">
              <a:buFont typeface="Arial" pitchFamily="34" charset="0"/>
              <a:buNone/>
              <a:defRPr/>
            </a:pPr>
            <a:endParaRPr lang="fr-FR" dirty="0" smtClean="0"/>
          </a:p>
          <a:p>
            <a:pPr marL="457200" indent="-457200">
              <a:buFont typeface="Arial" pitchFamily="34" charset="0"/>
              <a:buNone/>
              <a:defRPr/>
            </a:pPr>
            <a:endParaRPr lang="fr-FR" i="1" dirty="0" smtClean="0">
              <a:solidFill>
                <a:srgbClr val="FF6600"/>
              </a:solidFill>
            </a:endParaRPr>
          </a:p>
        </p:txBody>
      </p:sp>
      <p:sp>
        <p:nvSpPr>
          <p:cNvPr id="19461" name="Espace réservé du numéro de diapositive 5"/>
          <p:cNvSpPr txBox="1">
            <a:spLocks noGrp="1"/>
          </p:cNvSpPr>
          <p:nvPr/>
        </p:nvSpPr>
        <p:spPr bwMode="auto">
          <a:xfrm>
            <a:off x="8401050" y="6403975"/>
            <a:ext cx="342900" cy="365125"/>
          </a:xfrm>
          <a:prstGeom prst="rect">
            <a:avLst/>
          </a:prstGeom>
          <a:noFill/>
          <a:ln w="9525">
            <a:noFill/>
            <a:miter lim="800000"/>
            <a:headEnd/>
            <a:tailEnd/>
          </a:ln>
        </p:spPr>
        <p:txBody>
          <a:bodyPr anchor="b"/>
          <a:lstStyle/>
          <a:p>
            <a:pPr algn="r"/>
            <a:fld id="{ABF9DA85-142E-4739-A5B9-C8BE52E1E51C}" type="slidenum">
              <a:rPr lang="fr-FR" sz="1000" b="0">
                <a:solidFill>
                  <a:srgbClr val="262626"/>
                </a:solidFill>
                <a:latin typeface="Times New Roman" pitchFamily="18" charset="0"/>
                <a:cs typeface="Times New Roman" pitchFamily="18" charset="0"/>
              </a:rPr>
              <a:pPr algn="r"/>
              <a:t>1</a:t>
            </a:fld>
            <a:endParaRPr lang="fr-FR" sz="1000" b="0">
              <a:solidFill>
                <a:srgbClr val="262626"/>
              </a:solidFill>
              <a:latin typeface="Times New Roman" pitchFamily="18" charset="0"/>
              <a:cs typeface="Times New Roman" pitchFamily="18" charset="0"/>
            </a:endParaRPr>
          </a:p>
        </p:txBody>
      </p:sp>
      <p:sp>
        <p:nvSpPr>
          <p:cNvPr id="19464" name="Line 10"/>
          <p:cNvSpPr>
            <a:spLocks noChangeShapeType="1"/>
          </p:cNvSpPr>
          <p:nvPr/>
        </p:nvSpPr>
        <p:spPr bwMode="auto">
          <a:xfrm>
            <a:off x="0" y="704850"/>
            <a:ext cx="9144000" cy="0"/>
          </a:xfrm>
          <a:prstGeom prst="line">
            <a:avLst/>
          </a:prstGeom>
          <a:noFill/>
          <a:ln w="9525">
            <a:solidFill>
              <a:srgbClr val="FF6600"/>
            </a:solidFill>
            <a:round/>
            <a:headEnd/>
            <a:tailEnd/>
          </a:ln>
        </p:spPr>
        <p:txBody>
          <a:bodyPr/>
          <a:lstStyle/>
          <a:p>
            <a:endParaRPr lang="fr-FR"/>
          </a:p>
        </p:txBody>
      </p:sp>
      <p:grpSp>
        <p:nvGrpSpPr>
          <p:cNvPr id="19465" name="Group 5"/>
          <p:cNvGrpSpPr>
            <a:grpSpLocks/>
          </p:cNvGrpSpPr>
          <p:nvPr/>
        </p:nvGrpSpPr>
        <p:grpSpPr bwMode="auto">
          <a:xfrm>
            <a:off x="6353175" y="5245100"/>
            <a:ext cx="1905000" cy="1381125"/>
            <a:chOff x="4422" y="510"/>
            <a:chExt cx="1200" cy="870"/>
          </a:xfrm>
        </p:grpSpPr>
        <p:pic>
          <p:nvPicPr>
            <p:cNvPr id="19470" name="Picture 6" descr="r">
              <a:hlinkClick r:id="rId2"/>
            </p:cNvPr>
            <p:cNvPicPr>
              <a:picLocks noChangeAspect="1" noChangeArrowheads="1"/>
            </p:cNvPicPr>
            <p:nvPr/>
          </p:nvPicPr>
          <p:blipFill>
            <a:blip r:embed="rId3"/>
            <a:srcRect/>
            <a:stretch>
              <a:fillRect/>
            </a:stretch>
          </p:blipFill>
          <p:spPr bwMode="auto">
            <a:xfrm>
              <a:off x="4422" y="510"/>
              <a:ext cx="1200" cy="360"/>
            </a:xfrm>
            <a:prstGeom prst="rect">
              <a:avLst/>
            </a:prstGeom>
            <a:noFill/>
            <a:ln w="9525">
              <a:noFill/>
              <a:miter lim="800000"/>
              <a:headEnd/>
              <a:tailEnd/>
            </a:ln>
          </p:spPr>
        </p:pic>
        <p:pic>
          <p:nvPicPr>
            <p:cNvPr id="19471" name="Picture 7" descr="UN-LOGO">
              <a:hlinkClick r:id="rId4"/>
            </p:cNvPr>
            <p:cNvPicPr>
              <a:picLocks noChangeAspect="1" noChangeArrowheads="1"/>
            </p:cNvPicPr>
            <p:nvPr/>
          </p:nvPicPr>
          <p:blipFill>
            <a:blip r:embed="rId5"/>
            <a:srcRect/>
            <a:stretch>
              <a:fillRect/>
            </a:stretch>
          </p:blipFill>
          <p:spPr bwMode="auto">
            <a:xfrm>
              <a:off x="4758" y="870"/>
              <a:ext cx="510" cy="510"/>
            </a:xfrm>
            <a:prstGeom prst="rect">
              <a:avLst/>
            </a:prstGeom>
            <a:noFill/>
            <a:ln w="9525">
              <a:noFill/>
              <a:miter lim="800000"/>
              <a:headEnd/>
              <a:tailEnd/>
            </a:ln>
          </p:spPr>
        </p:pic>
      </p:grpSp>
      <p:sp>
        <p:nvSpPr>
          <p:cNvPr id="19466" name="ZoneTexte 9"/>
          <p:cNvSpPr txBox="1">
            <a:spLocks noChangeArrowheads="1"/>
          </p:cNvSpPr>
          <p:nvPr/>
        </p:nvSpPr>
        <p:spPr bwMode="auto">
          <a:xfrm>
            <a:off x="3524250" y="704850"/>
            <a:ext cx="5076825" cy="338138"/>
          </a:xfrm>
          <a:prstGeom prst="rect">
            <a:avLst/>
          </a:prstGeom>
          <a:noFill/>
          <a:ln w="9525">
            <a:noFill/>
            <a:miter lim="800000"/>
            <a:headEnd/>
            <a:tailEnd/>
          </a:ln>
        </p:spPr>
        <p:txBody>
          <a:bodyPr wrap="none">
            <a:spAutoFit/>
          </a:bodyPr>
          <a:lstStyle/>
          <a:p>
            <a:r>
              <a:rPr lang="fr-FR" sz="1600" b="0" i="1">
                <a:solidFill>
                  <a:srgbClr val="404040"/>
                </a:solidFill>
                <a:latin typeface="Times New Roman" pitchFamily="18" charset="0"/>
                <a:cs typeface="Times New Roman" pitchFamily="18" charset="0"/>
              </a:rPr>
              <a:t>Les valeurs ESG irriguent toutes les dimensions d’EGAMO</a:t>
            </a:r>
          </a:p>
        </p:txBody>
      </p:sp>
      <p:cxnSp>
        <p:nvCxnSpPr>
          <p:cNvPr id="16" name="Connecteur droit 15"/>
          <p:cNvCxnSpPr/>
          <p:nvPr/>
        </p:nvCxnSpPr>
        <p:spPr>
          <a:xfrm>
            <a:off x="3328988" y="704850"/>
            <a:ext cx="0" cy="180975"/>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3328988" y="885825"/>
            <a:ext cx="195262"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pic>
        <p:nvPicPr>
          <p:cNvPr id="19469" name="il_fi" descr="Afficher l'image d'origine"/>
          <p:cNvPicPr>
            <a:picLocks noChangeAspect="1" noChangeArrowheads="1"/>
          </p:cNvPicPr>
          <p:nvPr/>
        </p:nvPicPr>
        <p:blipFill>
          <a:blip r:embed="rId6"/>
          <a:srcRect/>
          <a:stretch>
            <a:fillRect/>
          </a:stretch>
        </p:blipFill>
        <p:spPr bwMode="auto">
          <a:xfrm>
            <a:off x="3328988" y="5434013"/>
            <a:ext cx="2133600" cy="765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pPr>
              <a:defRPr/>
            </a:pPr>
            <a:fld id="{38DF9F19-B2A0-4D4F-AEAD-BE0B0C84895D}" type="slidenum">
              <a:rPr lang="fr-FR" smtClean="0"/>
              <a:pPr>
                <a:defRPr/>
              </a:pPr>
              <a:t>2</a:t>
            </a:fld>
            <a:endParaRPr lang="fr-FR"/>
          </a:p>
        </p:txBody>
      </p:sp>
      <p:sp>
        <p:nvSpPr>
          <p:cNvPr id="20483" name="Text Box 9"/>
          <p:cNvSpPr txBox="1">
            <a:spLocks noChangeArrowheads="1"/>
          </p:cNvSpPr>
          <p:nvPr/>
        </p:nvSpPr>
        <p:spPr bwMode="auto">
          <a:xfrm>
            <a:off x="528638" y="125413"/>
            <a:ext cx="2995612" cy="579437"/>
          </a:xfrm>
          <a:prstGeom prst="rect">
            <a:avLst/>
          </a:prstGeom>
          <a:noFill/>
          <a:ln w="9525">
            <a:noFill/>
            <a:miter lim="800000"/>
            <a:headEnd/>
            <a:tailEnd/>
          </a:ln>
        </p:spPr>
        <p:txBody>
          <a:bodyPr>
            <a:spAutoFit/>
          </a:bodyPr>
          <a:lstStyle/>
          <a:p>
            <a:pPr>
              <a:spcBef>
                <a:spcPct val="50000"/>
              </a:spcBef>
            </a:pPr>
            <a:r>
              <a:rPr lang="fr-FR" sz="3200" b="0" i="1">
                <a:solidFill>
                  <a:srgbClr val="595959"/>
                </a:solidFill>
                <a:latin typeface="Times New Roman" pitchFamily="18" charset="0"/>
              </a:rPr>
              <a:t>Notre identité</a:t>
            </a:r>
          </a:p>
        </p:txBody>
      </p:sp>
      <p:sp>
        <p:nvSpPr>
          <p:cNvPr id="20484" name="ZoneTexte 9"/>
          <p:cNvSpPr txBox="1">
            <a:spLocks noChangeArrowheads="1"/>
          </p:cNvSpPr>
          <p:nvPr/>
        </p:nvSpPr>
        <p:spPr bwMode="auto">
          <a:xfrm>
            <a:off x="3524250" y="704850"/>
            <a:ext cx="5076825" cy="338138"/>
          </a:xfrm>
          <a:prstGeom prst="rect">
            <a:avLst/>
          </a:prstGeom>
          <a:noFill/>
          <a:ln w="9525">
            <a:noFill/>
            <a:miter lim="800000"/>
            <a:headEnd/>
            <a:tailEnd/>
          </a:ln>
        </p:spPr>
        <p:txBody>
          <a:bodyPr wrap="none">
            <a:spAutoFit/>
          </a:bodyPr>
          <a:lstStyle/>
          <a:p>
            <a:r>
              <a:rPr lang="fr-FR" sz="1600" b="0" i="1">
                <a:solidFill>
                  <a:srgbClr val="404040"/>
                </a:solidFill>
                <a:latin typeface="Times New Roman" pitchFamily="18" charset="0"/>
                <a:cs typeface="Times New Roman" pitchFamily="18" charset="0"/>
              </a:rPr>
              <a:t>Les valeurs ESG irriguent toutes les dimensions d’EGAMO</a:t>
            </a:r>
          </a:p>
        </p:txBody>
      </p:sp>
      <p:cxnSp>
        <p:nvCxnSpPr>
          <p:cNvPr id="6" name="Connecteur droit 5"/>
          <p:cNvCxnSpPr/>
          <p:nvPr/>
        </p:nvCxnSpPr>
        <p:spPr>
          <a:xfrm>
            <a:off x="3328988" y="704850"/>
            <a:ext cx="0" cy="180975"/>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328988" y="885825"/>
            <a:ext cx="195262"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285750" y="1552575"/>
            <a:ext cx="8458200" cy="3736407"/>
          </a:xfrm>
          <a:prstGeom prst="rect">
            <a:avLst/>
          </a:prstGeom>
          <a:noFill/>
        </p:spPr>
        <p:txBody>
          <a:bodyPr>
            <a:spAutoFit/>
          </a:bodyPr>
          <a:lstStyle/>
          <a:p>
            <a:pPr marL="457200" indent="-457200" algn="just" eaLnBrk="0" hangingPunct="0">
              <a:spcBef>
                <a:spcPct val="20000"/>
              </a:spcBef>
              <a:buClr>
                <a:srgbClr val="E46C0A"/>
              </a:buClr>
              <a:buFont typeface="Arial" pitchFamily="34" charset="0"/>
              <a:buChar char="•"/>
              <a:defRPr/>
            </a:pPr>
            <a:r>
              <a:rPr lang="fr-FR" sz="1600" dirty="0">
                <a:solidFill>
                  <a:srgbClr val="262626"/>
                </a:solidFill>
                <a:latin typeface="Times New Roman" pitchFamily="18" charset="0"/>
                <a:ea typeface="+mn-ea"/>
              </a:rPr>
              <a:t>Le </a:t>
            </a:r>
            <a:r>
              <a:rPr lang="fr-FR" sz="1600" dirty="0" err="1">
                <a:solidFill>
                  <a:srgbClr val="262626"/>
                </a:solidFill>
                <a:latin typeface="Times New Roman" pitchFamily="18" charset="0"/>
                <a:ea typeface="+mn-ea"/>
              </a:rPr>
              <a:t>process</a:t>
            </a:r>
            <a:r>
              <a:rPr lang="fr-FR" sz="1600" dirty="0">
                <a:solidFill>
                  <a:srgbClr val="262626"/>
                </a:solidFill>
                <a:latin typeface="Times New Roman" pitchFamily="18" charset="0"/>
                <a:ea typeface="+mn-ea"/>
              </a:rPr>
              <a:t> de gestion d’EGAMO incorpore la dimension ESG pour 100% des encours </a:t>
            </a:r>
          </a:p>
          <a:p>
            <a:pPr marL="457200" indent="-457200" algn="just" eaLnBrk="0" hangingPunct="0">
              <a:spcBef>
                <a:spcPct val="20000"/>
              </a:spcBef>
              <a:buClr>
                <a:srgbClr val="E46C0A"/>
              </a:buClr>
              <a:defRPr/>
            </a:pPr>
            <a:r>
              <a:rPr lang="fr-FR" sz="1600" b="0" dirty="0">
                <a:solidFill>
                  <a:srgbClr val="262626"/>
                </a:solidFill>
                <a:latin typeface="Times New Roman" pitchFamily="18" charset="0"/>
                <a:ea typeface="+mn-ea"/>
              </a:rPr>
              <a:t>	</a:t>
            </a:r>
            <a:endParaRPr lang="fr-FR" sz="1600" b="0" dirty="0" smtClean="0">
              <a:solidFill>
                <a:srgbClr val="262626"/>
              </a:solidFill>
              <a:latin typeface="Times New Roman" pitchFamily="18" charset="0"/>
              <a:ea typeface="+mn-ea"/>
            </a:endParaRPr>
          </a:p>
          <a:p>
            <a:pPr marL="457200" indent="-457200" algn="just" eaLnBrk="0" hangingPunct="0">
              <a:spcBef>
                <a:spcPct val="20000"/>
              </a:spcBef>
              <a:buClr>
                <a:srgbClr val="E46C0A"/>
              </a:buClr>
              <a:defRPr/>
            </a:pPr>
            <a:endParaRPr lang="fr-FR" sz="1600" b="0" dirty="0">
              <a:solidFill>
                <a:srgbClr val="262626"/>
              </a:solidFill>
              <a:latin typeface="Times New Roman" pitchFamily="18" charset="0"/>
              <a:ea typeface="+mn-ea"/>
            </a:endParaRPr>
          </a:p>
          <a:p>
            <a:pPr marL="457200" indent="-457200" algn="just" eaLnBrk="0" hangingPunct="0">
              <a:spcBef>
                <a:spcPct val="20000"/>
              </a:spcBef>
              <a:buClr>
                <a:srgbClr val="E46C0A"/>
              </a:buClr>
              <a:defRPr/>
            </a:pPr>
            <a:r>
              <a:rPr lang="fr-FR" sz="1600" b="0" dirty="0">
                <a:solidFill>
                  <a:srgbClr val="262626"/>
                </a:solidFill>
                <a:latin typeface="Times New Roman" pitchFamily="18" charset="0"/>
                <a:ea typeface="+mn-ea"/>
              </a:rPr>
              <a:t>	</a:t>
            </a:r>
            <a:r>
              <a:rPr lang="fr-FR" sz="1600" dirty="0">
                <a:solidFill>
                  <a:srgbClr val="262626"/>
                </a:solidFill>
                <a:latin typeface="Times New Roman" pitchFamily="18" charset="0"/>
                <a:ea typeface="+mn-ea"/>
              </a:rPr>
              <a:t>Pour la gestion obligataire en direct :</a:t>
            </a:r>
          </a:p>
          <a:p>
            <a:pPr marL="742950" lvl="1" indent="-285750" algn="just" eaLnBrk="0" hangingPunct="0">
              <a:spcBef>
                <a:spcPct val="20000"/>
              </a:spcBef>
              <a:buClr>
                <a:srgbClr val="E46C0A"/>
              </a:buClr>
              <a:defRPr/>
            </a:pPr>
            <a:r>
              <a:rPr lang="fr-FR" sz="1600" b="0" dirty="0">
                <a:solidFill>
                  <a:srgbClr val="404040"/>
                </a:solidFill>
                <a:latin typeface="Times New Roman" pitchFamily="18" charset="0"/>
                <a:ea typeface="+mn-ea"/>
              </a:rPr>
              <a:t>nous intégrons systématiquement dans </a:t>
            </a:r>
            <a:r>
              <a:rPr lang="fr-FR" sz="1600" b="0" dirty="0" smtClean="0">
                <a:solidFill>
                  <a:srgbClr val="404040"/>
                </a:solidFill>
                <a:latin typeface="Times New Roman" pitchFamily="18" charset="0"/>
                <a:ea typeface="+mn-ea"/>
              </a:rPr>
              <a:t>nos </a:t>
            </a:r>
            <a:r>
              <a:rPr lang="fr-FR" sz="1600" b="0" dirty="0">
                <a:solidFill>
                  <a:srgbClr val="404040"/>
                </a:solidFill>
                <a:latin typeface="Times New Roman" pitchFamily="18" charset="0"/>
                <a:ea typeface="+mn-ea"/>
              </a:rPr>
              <a:t>fiches de </a:t>
            </a:r>
            <a:r>
              <a:rPr lang="fr-FR" sz="1600" b="0" dirty="0" smtClean="0">
                <a:solidFill>
                  <a:srgbClr val="404040"/>
                </a:solidFill>
                <a:latin typeface="Times New Roman" pitchFamily="18" charset="0"/>
                <a:ea typeface="+mn-ea"/>
              </a:rPr>
              <a:t>crédit une analyse des critères extra-financier</a:t>
            </a:r>
            <a:r>
              <a:rPr lang="fr-FR" sz="1600" b="0" dirty="0">
                <a:solidFill>
                  <a:srgbClr val="404040"/>
                </a:solidFill>
                <a:latin typeface="Times New Roman" pitchFamily="18" charset="0"/>
                <a:ea typeface="+mn-ea"/>
              </a:rPr>
              <a:t>, avec des notes motivées et un suivi des évènements susceptibles de les affecter. </a:t>
            </a:r>
          </a:p>
          <a:p>
            <a:pPr marL="742950" lvl="1" indent="-285750" algn="just" eaLnBrk="0" hangingPunct="0">
              <a:spcBef>
                <a:spcPct val="20000"/>
              </a:spcBef>
              <a:buClr>
                <a:srgbClr val="E46C0A"/>
              </a:buClr>
              <a:buFont typeface="Arial" pitchFamily="34" charset="0"/>
              <a:buChar char="–"/>
              <a:defRPr/>
            </a:pPr>
            <a:endParaRPr lang="fr-FR" sz="1600" b="0" dirty="0" smtClean="0">
              <a:solidFill>
                <a:srgbClr val="404040"/>
              </a:solidFill>
              <a:latin typeface="Times New Roman" pitchFamily="18" charset="0"/>
              <a:ea typeface="+mn-ea"/>
            </a:endParaRPr>
          </a:p>
          <a:p>
            <a:pPr marL="457200" indent="-457200" algn="just" eaLnBrk="0" hangingPunct="0">
              <a:spcBef>
                <a:spcPct val="20000"/>
              </a:spcBef>
              <a:buClr>
                <a:srgbClr val="E46C0A"/>
              </a:buClr>
              <a:defRPr/>
            </a:pPr>
            <a:r>
              <a:rPr lang="fr-FR" sz="1600" dirty="0" smtClean="0">
                <a:solidFill>
                  <a:srgbClr val="262626"/>
                </a:solidFill>
                <a:latin typeface="Times New Roman" pitchFamily="18" charset="0"/>
                <a:ea typeface="+mn-ea"/>
              </a:rPr>
              <a:t>	Pour </a:t>
            </a:r>
            <a:r>
              <a:rPr lang="fr-FR" sz="1600" dirty="0">
                <a:solidFill>
                  <a:srgbClr val="262626"/>
                </a:solidFill>
                <a:latin typeface="Times New Roman" pitchFamily="18" charset="0"/>
                <a:ea typeface="+mn-ea"/>
              </a:rPr>
              <a:t>la multi-gestion :</a:t>
            </a:r>
          </a:p>
          <a:p>
            <a:pPr marL="742950" lvl="1" indent="-285750" algn="just" eaLnBrk="0" hangingPunct="0">
              <a:spcBef>
                <a:spcPct val="20000"/>
              </a:spcBef>
              <a:buClr>
                <a:srgbClr val="E46C0A"/>
              </a:buClr>
              <a:defRPr/>
            </a:pPr>
            <a:r>
              <a:rPr lang="fr-FR" sz="1600" b="0" dirty="0">
                <a:solidFill>
                  <a:srgbClr val="404040"/>
                </a:solidFill>
                <a:latin typeface="Times New Roman" pitchFamily="18" charset="0"/>
                <a:ea typeface="+mn-ea"/>
              </a:rPr>
              <a:t>nous avons mis en place un questionnaire ESG de due diligence, permettant de sensibiliser l'ensemble de nos prestataires aux valeurs ESG et d'établir les bases d'un questionnement régulier, dans une optique de progrès. </a:t>
            </a:r>
            <a:endParaRPr lang="fr-FR" sz="1600" b="0" dirty="0">
              <a:solidFill>
                <a:srgbClr val="262626"/>
              </a:solidFill>
              <a:latin typeface="Times New Roman" pitchFamily="18" charset="0"/>
              <a:ea typeface="+mn-ea"/>
            </a:endParaRPr>
          </a:p>
          <a:p>
            <a:pPr marL="457200" indent="-457200" algn="just" eaLnBrk="0" hangingPunct="0">
              <a:spcBef>
                <a:spcPct val="20000"/>
              </a:spcBef>
              <a:buClr>
                <a:srgbClr val="E46C0A"/>
              </a:buClr>
              <a:buFont typeface="Arial" pitchFamily="34" charset="0"/>
              <a:buChar char="•"/>
              <a:defRPr/>
            </a:pPr>
            <a:endParaRPr lang="fr-FR" sz="1600" b="0" dirty="0">
              <a:solidFill>
                <a:srgbClr val="262626"/>
              </a:solidFill>
              <a:latin typeface="Times New Roman" pitchFamily="18" charset="0"/>
              <a:ea typeface="+mn-ea"/>
            </a:endParaRPr>
          </a:p>
          <a:p>
            <a:pPr marL="457200" indent="-457200" algn="just" eaLnBrk="0" hangingPunct="0">
              <a:spcBef>
                <a:spcPct val="20000"/>
              </a:spcBef>
              <a:buClr>
                <a:srgbClr val="E46C0A"/>
              </a:buClr>
              <a:buFont typeface="Arial" pitchFamily="34" charset="0"/>
              <a:buChar char="•"/>
              <a:defRPr/>
            </a:pPr>
            <a:endParaRPr lang="fr-FR" sz="1600" b="0" dirty="0">
              <a:solidFill>
                <a:srgbClr val="262626"/>
              </a:solidFill>
              <a:latin typeface="Times New Roman" pitchFamily="18" charset="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pPr>
              <a:defRPr/>
            </a:pPr>
            <a:fld id="{74310217-EDBC-49D6-BF4C-94651EB0CA82}" type="slidenum">
              <a:rPr lang="fr-FR" smtClean="0"/>
              <a:pPr>
                <a:defRPr/>
              </a:pPr>
              <a:t>3</a:t>
            </a:fld>
            <a:endParaRPr lang="fr-FR"/>
          </a:p>
        </p:txBody>
      </p:sp>
      <p:sp>
        <p:nvSpPr>
          <p:cNvPr id="4" name="Espace réservé du numéro de diapositive 2"/>
          <p:cNvSpPr txBox="1">
            <a:spLocks/>
          </p:cNvSpPr>
          <p:nvPr/>
        </p:nvSpPr>
        <p:spPr>
          <a:xfrm>
            <a:off x="8401050" y="6403975"/>
            <a:ext cx="342900" cy="365125"/>
          </a:xfrm>
          <a:prstGeom prst="rect">
            <a:avLst/>
          </a:prstGeom>
        </p:spPr>
        <p:txBody>
          <a:bodyPr anchor="b"/>
          <a:lstStyle/>
          <a:p>
            <a:pPr algn="r">
              <a:defRPr/>
            </a:pPr>
            <a:fld id="{954A85DA-1A1A-477E-A60D-CC8E70770798}" type="slidenum">
              <a:rPr lang="fr-FR" sz="1000" b="0">
                <a:solidFill>
                  <a:srgbClr val="262626"/>
                </a:solidFill>
                <a:latin typeface="+mn-lt"/>
                <a:cs typeface="Times New Roman" pitchFamily="18" charset="0"/>
              </a:rPr>
              <a:pPr algn="r">
                <a:defRPr/>
              </a:pPr>
              <a:t>3</a:t>
            </a:fld>
            <a:endParaRPr lang="fr-FR" sz="1000" b="0">
              <a:solidFill>
                <a:srgbClr val="262626"/>
              </a:solidFill>
              <a:latin typeface="+mn-lt"/>
              <a:cs typeface="Times New Roman" pitchFamily="18" charset="0"/>
            </a:endParaRPr>
          </a:p>
        </p:txBody>
      </p:sp>
      <p:sp>
        <p:nvSpPr>
          <p:cNvPr id="21508" name="Text Box 9"/>
          <p:cNvSpPr txBox="1">
            <a:spLocks noChangeArrowheads="1"/>
          </p:cNvSpPr>
          <p:nvPr/>
        </p:nvSpPr>
        <p:spPr bwMode="auto">
          <a:xfrm>
            <a:off x="528638" y="125413"/>
            <a:ext cx="2995612" cy="579437"/>
          </a:xfrm>
          <a:prstGeom prst="rect">
            <a:avLst/>
          </a:prstGeom>
          <a:noFill/>
          <a:ln w="9525">
            <a:noFill/>
            <a:miter lim="800000"/>
            <a:headEnd/>
            <a:tailEnd/>
          </a:ln>
        </p:spPr>
        <p:txBody>
          <a:bodyPr>
            <a:spAutoFit/>
          </a:bodyPr>
          <a:lstStyle/>
          <a:p>
            <a:pPr>
              <a:spcBef>
                <a:spcPct val="50000"/>
              </a:spcBef>
            </a:pPr>
            <a:r>
              <a:rPr lang="fr-FR" sz="3200" b="0" i="1">
                <a:solidFill>
                  <a:srgbClr val="595959"/>
                </a:solidFill>
                <a:latin typeface="Times New Roman" pitchFamily="18" charset="0"/>
              </a:rPr>
              <a:t>Notre identité</a:t>
            </a:r>
          </a:p>
        </p:txBody>
      </p:sp>
      <p:sp>
        <p:nvSpPr>
          <p:cNvPr id="21509" name="ZoneTexte 9"/>
          <p:cNvSpPr txBox="1">
            <a:spLocks noChangeArrowheads="1"/>
          </p:cNvSpPr>
          <p:nvPr/>
        </p:nvSpPr>
        <p:spPr bwMode="auto">
          <a:xfrm>
            <a:off x="3524250" y="704850"/>
            <a:ext cx="5076825" cy="338138"/>
          </a:xfrm>
          <a:prstGeom prst="rect">
            <a:avLst/>
          </a:prstGeom>
          <a:noFill/>
          <a:ln w="9525">
            <a:noFill/>
            <a:miter lim="800000"/>
            <a:headEnd/>
            <a:tailEnd/>
          </a:ln>
        </p:spPr>
        <p:txBody>
          <a:bodyPr wrap="none">
            <a:spAutoFit/>
          </a:bodyPr>
          <a:lstStyle/>
          <a:p>
            <a:r>
              <a:rPr lang="fr-FR" sz="1600" b="0" i="1">
                <a:solidFill>
                  <a:srgbClr val="404040"/>
                </a:solidFill>
                <a:latin typeface="Times New Roman" pitchFamily="18" charset="0"/>
                <a:cs typeface="Times New Roman" pitchFamily="18" charset="0"/>
              </a:rPr>
              <a:t>Les valeurs ESG irriguent toutes les dimensions d’EGAMO</a:t>
            </a:r>
          </a:p>
        </p:txBody>
      </p:sp>
      <p:cxnSp>
        <p:nvCxnSpPr>
          <p:cNvPr id="7" name="Connecteur droit 6"/>
          <p:cNvCxnSpPr/>
          <p:nvPr/>
        </p:nvCxnSpPr>
        <p:spPr>
          <a:xfrm>
            <a:off x="3328988" y="704850"/>
            <a:ext cx="0" cy="180975"/>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a:off x="3328988" y="885825"/>
            <a:ext cx="195262" cy="0"/>
          </a:xfrm>
          <a:prstGeom prst="line">
            <a:avLst/>
          </a:prstGeom>
          <a:ln>
            <a:solidFill>
              <a:srgbClr val="FF6600"/>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0" y="1192798"/>
            <a:ext cx="7534276" cy="338554"/>
          </a:xfrm>
          <a:prstGeom prst="rect">
            <a:avLst/>
          </a:prstGeom>
          <a:noFill/>
        </p:spPr>
        <p:txBody>
          <a:bodyPr wrap="square">
            <a:spAutoFit/>
          </a:bodyPr>
          <a:lstStyle/>
          <a:p>
            <a:pPr marL="457200" indent="-457200" algn="just" eaLnBrk="0" hangingPunct="0">
              <a:spcBef>
                <a:spcPct val="20000"/>
              </a:spcBef>
              <a:buClr>
                <a:srgbClr val="E46C0A"/>
              </a:buClr>
              <a:buFont typeface="Arial" pitchFamily="34" charset="0"/>
              <a:buChar char="•"/>
              <a:defRPr/>
            </a:pPr>
            <a:r>
              <a:rPr lang="fr-FR" sz="1600" dirty="0">
                <a:solidFill>
                  <a:srgbClr val="262626"/>
                </a:solidFill>
                <a:latin typeface="Times New Roman" pitchFamily="18" charset="0"/>
                <a:ea typeface="+mn-ea"/>
              </a:rPr>
              <a:t>Le reporting ESG fait partie de notre offre de service en gestion sur </a:t>
            </a:r>
            <a:r>
              <a:rPr lang="fr-FR" sz="1600" dirty="0" smtClean="0">
                <a:solidFill>
                  <a:srgbClr val="262626"/>
                </a:solidFill>
                <a:latin typeface="Times New Roman" pitchFamily="18" charset="0"/>
                <a:ea typeface="+mn-ea"/>
              </a:rPr>
              <a:t>mesure :</a:t>
            </a:r>
          </a:p>
        </p:txBody>
      </p:sp>
      <p:pic>
        <p:nvPicPr>
          <p:cNvPr id="10" name="Picture 10"/>
          <p:cNvPicPr>
            <a:picLocks noChangeAspect="1" noChangeArrowheads="1"/>
          </p:cNvPicPr>
          <p:nvPr/>
        </p:nvPicPr>
        <p:blipFill>
          <a:blip r:embed="rId2"/>
          <a:srcRect/>
          <a:stretch>
            <a:fillRect/>
          </a:stretch>
        </p:blipFill>
        <p:spPr bwMode="auto">
          <a:xfrm>
            <a:off x="1477707" y="1617077"/>
            <a:ext cx="7123368" cy="45723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Thème Office">
  <a:themeElements>
    <a:clrScheme name="8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Thème Offic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_Thème Office">
  <a:themeElements>
    <a:clrScheme name="9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9_Thème Offic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9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0_Thème Office">
  <a:themeElements>
    <a:clrScheme name="10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0_Thème Office">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0_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9252</TotalTime>
  <Words>178</Words>
  <Application>Microsoft Office PowerPoint</Application>
  <PresentationFormat>Affichage à l'écran (4:3)</PresentationFormat>
  <Paragraphs>32</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5</vt:i4>
      </vt:variant>
      <vt:variant>
        <vt:lpstr>Titres des diapositives</vt:lpstr>
      </vt:variant>
      <vt:variant>
        <vt:i4>3</vt:i4>
      </vt:variant>
    </vt:vector>
  </HeadingPairs>
  <TitlesOfParts>
    <vt:vector size="13" baseType="lpstr">
      <vt:lpstr>ＭＳ Ｐゴシック</vt:lpstr>
      <vt:lpstr>Arial</vt:lpstr>
      <vt:lpstr>Calibri</vt:lpstr>
      <vt:lpstr>Lucida Grande</vt:lpstr>
      <vt:lpstr>Times New Roman</vt:lpstr>
      <vt:lpstr>Thème Office</vt:lpstr>
      <vt:lpstr>Conception personnalisée</vt:lpstr>
      <vt:lpstr>8_Thème Office</vt:lpstr>
      <vt:lpstr>9_Thème Office</vt:lpstr>
      <vt:lpstr>10_Thème Office</vt:lpstr>
      <vt:lpstr>Notre identité</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Baptiste Roynette</dc:creator>
  <cp:lastModifiedBy>Jean-Philippe DIGUET</cp:lastModifiedBy>
  <cp:revision>679</cp:revision>
  <cp:lastPrinted>2009-10-12T14:25:07Z</cp:lastPrinted>
  <dcterms:created xsi:type="dcterms:W3CDTF">2009-10-12T09:35:31Z</dcterms:created>
  <dcterms:modified xsi:type="dcterms:W3CDTF">2016-06-08T08:04:52Z</dcterms:modified>
</cp:coreProperties>
</file>