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306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smtClean="0"/>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8B8B8413-4F71-4937-8AD2-33FC9FF4B718}" type="datetimeFigureOut">
              <a:rPr lang="fr-FR" smtClean="0"/>
              <a:t>03/03/2021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5F674FF-14E6-4C80-894D-49210C419DFF}" type="slidenum">
              <a:rPr lang="fr-FR" smtClean="0"/>
              <a:t>‹N°›</a:t>
            </a:fld>
            <a:endParaRPr lang="fr-FR"/>
          </a:p>
        </p:txBody>
      </p:sp>
    </p:spTree>
    <p:extLst>
      <p:ext uri="{BB962C8B-B14F-4D97-AF65-F5344CB8AC3E}">
        <p14:creationId xmlns:p14="http://schemas.microsoft.com/office/powerpoint/2010/main" val="1067948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B8B8413-4F71-4937-8AD2-33FC9FF4B718}" type="datetimeFigureOut">
              <a:rPr lang="fr-FR" smtClean="0"/>
              <a:t>03/03/2021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5F674FF-14E6-4C80-894D-49210C419DFF}" type="slidenum">
              <a:rPr lang="fr-FR" smtClean="0"/>
              <a:t>‹N°›</a:t>
            </a:fld>
            <a:endParaRPr lang="fr-FR"/>
          </a:p>
        </p:txBody>
      </p:sp>
    </p:spTree>
    <p:extLst>
      <p:ext uri="{BB962C8B-B14F-4D97-AF65-F5344CB8AC3E}">
        <p14:creationId xmlns:p14="http://schemas.microsoft.com/office/powerpoint/2010/main" val="3333485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B8B8413-4F71-4937-8AD2-33FC9FF4B718}" type="datetimeFigureOut">
              <a:rPr lang="fr-FR" smtClean="0"/>
              <a:t>03/03/2021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5F674FF-14E6-4C80-894D-49210C419DFF}" type="slidenum">
              <a:rPr lang="fr-FR" smtClean="0"/>
              <a:t>‹N°›</a:t>
            </a:fld>
            <a:endParaRPr lang="fr-FR"/>
          </a:p>
        </p:txBody>
      </p:sp>
    </p:spTree>
    <p:extLst>
      <p:ext uri="{BB962C8B-B14F-4D97-AF65-F5344CB8AC3E}">
        <p14:creationId xmlns:p14="http://schemas.microsoft.com/office/powerpoint/2010/main" val="1365216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B8B8413-4F71-4937-8AD2-33FC9FF4B718}" type="datetimeFigureOut">
              <a:rPr lang="fr-FR" smtClean="0"/>
              <a:t>03/03/2021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5F674FF-14E6-4C80-894D-49210C419DFF}" type="slidenum">
              <a:rPr lang="fr-FR" smtClean="0"/>
              <a:t>‹N°›</a:t>
            </a:fld>
            <a:endParaRPr lang="fr-FR"/>
          </a:p>
        </p:txBody>
      </p:sp>
    </p:spTree>
    <p:extLst>
      <p:ext uri="{BB962C8B-B14F-4D97-AF65-F5344CB8AC3E}">
        <p14:creationId xmlns:p14="http://schemas.microsoft.com/office/powerpoint/2010/main" val="699177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smtClean="0"/>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B8B8413-4F71-4937-8AD2-33FC9FF4B718}" type="datetimeFigureOut">
              <a:rPr lang="fr-FR" smtClean="0"/>
              <a:t>03/03/2021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5F674FF-14E6-4C80-894D-49210C419DFF}" type="slidenum">
              <a:rPr lang="fr-FR" smtClean="0"/>
              <a:t>‹N°›</a:t>
            </a:fld>
            <a:endParaRPr lang="fr-FR"/>
          </a:p>
        </p:txBody>
      </p:sp>
    </p:spTree>
    <p:extLst>
      <p:ext uri="{BB962C8B-B14F-4D97-AF65-F5344CB8AC3E}">
        <p14:creationId xmlns:p14="http://schemas.microsoft.com/office/powerpoint/2010/main" val="4029777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B8B8413-4F71-4937-8AD2-33FC9FF4B718}" type="datetimeFigureOut">
              <a:rPr lang="fr-FR" smtClean="0"/>
              <a:t>03/03/2021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5F674FF-14E6-4C80-894D-49210C419DFF}" type="slidenum">
              <a:rPr lang="fr-FR" smtClean="0"/>
              <a:t>‹N°›</a:t>
            </a:fld>
            <a:endParaRPr lang="fr-FR"/>
          </a:p>
        </p:txBody>
      </p:sp>
    </p:spTree>
    <p:extLst>
      <p:ext uri="{BB962C8B-B14F-4D97-AF65-F5344CB8AC3E}">
        <p14:creationId xmlns:p14="http://schemas.microsoft.com/office/powerpoint/2010/main" val="200949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Modifiez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Modifiez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B8B8413-4F71-4937-8AD2-33FC9FF4B718}" type="datetimeFigureOut">
              <a:rPr lang="fr-FR" smtClean="0"/>
              <a:t>03/03/2021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5F674FF-14E6-4C80-894D-49210C419DFF}" type="slidenum">
              <a:rPr lang="fr-FR" smtClean="0"/>
              <a:t>‹N°›</a:t>
            </a:fld>
            <a:endParaRPr lang="fr-FR"/>
          </a:p>
        </p:txBody>
      </p:sp>
    </p:spTree>
    <p:extLst>
      <p:ext uri="{BB962C8B-B14F-4D97-AF65-F5344CB8AC3E}">
        <p14:creationId xmlns:p14="http://schemas.microsoft.com/office/powerpoint/2010/main" val="2237317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8B8B8413-4F71-4937-8AD2-33FC9FF4B718}" type="datetimeFigureOut">
              <a:rPr lang="fr-FR" smtClean="0"/>
              <a:t>03/03/2021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5F674FF-14E6-4C80-894D-49210C419DFF}" type="slidenum">
              <a:rPr lang="fr-FR" smtClean="0"/>
              <a:t>‹N°›</a:t>
            </a:fld>
            <a:endParaRPr lang="fr-FR"/>
          </a:p>
        </p:txBody>
      </p:sp>
    </p:spTree>
    <p:extLst>
      <p:ext uri="{BB962C8B-B14F-4D97-AF65-F5344CB8AC3E}">
        <p14:creationId xmlns:p14="http://schemas.microsoft.com/office/powerpoint/2010/main" val="3175648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8B8413-4F71-4937-8AD2-33FC9FF4B718}" type="datetimeFigureOut">
              <a:rPr lang="fr-FR" smtClean="0"/>
              <a:t>03/03/2021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5F674FF-14E6-4C80-894D-49210C419DFF}" type="slidenum">
              <a:rPr lang="fr-FR" smtClean="0"/>
              <a:t>‹N°›</a:t>
            </a:fld>
            <a:endParaRPr lang="fr-FR"/>
          </a:p>
        </p:txBody>
      </p:sp>
    </p:spTree>
    <p:extLst>
      <p:ext uri="{BB962C8B-B14F-4D97-AF65-F5344CB8AC3E}">
        <p14:creationId xmlns:p14="http://schemas.microsoft.com/office/powerpoint/2010/main" val="3122068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smtClean="0"/>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B8B8413-4F71-4937-8AD2-33FC9FF4B718}" type="datetimeFigureOut">
              <a:rPr lang="fr-FR" smtClean="0"/>
              <a:t>03/03/2021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5F674FF-14E6-4C80-894D-49210C419DFF}" type="slidenum">
              <a:rPr lang="fr-FR" smtClean="0"/>
              <a:t>‹N°›</a:t>
            </a:fld>
            <a:endParaRPr lang="fr-FR"/>
          </a:p>
        </p:txBody>
      </p:sp>
    </p:spTree>
    <p:extLst>
      <p:ext uri="{BB962C8B-B14F-4D97-AF65-F5344CB8AC3E}">
        <p14:creationId xmlns:p14="http://schemas.microsoft.com/office/powerpoint/2010/main" val="1729091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B8B8413-4F71-4937-8AD2-33FC9FF4B718}" type="datetimeFigureOut">
              <a:rPr lang="fr-FR" smtClean="0"/>
              <a:t>03/03/2021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5F674FF-14E6-4C80-894D-49210C419DFF}" type="slidenum">
              <a:rPr lang="fr-FR" smtClean="0"/>
              <a:t>‹N°›</a:t>
            </a:fld>
            <a:endParaRPr lang="fr-FR"/>
          </a:p>
        </p:txBody>
      </p:sp>
    </p:spTree>
    <p:extLst>
      <p:ext uri="{BB962C8B-B14F-4D97-AF65-F5344CB8AC3E}">
        <p14:creationId xmlns:p14="http://schemas.microsoft.com/office/powerpoint/2010/main" val="4240469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B8B8413-4F71-4937-8AD2-33FC9FF4B718}" type="datetimeFigureOut">
              <a:rPr lang="fr-FR" smtClean="0"/>
              <a:t>03/03/2021</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5F674FF-14E6-4C80-894D-49210C419DFF}" type="slidenum">
              <a:rPr lang="fr-FR" smtClean="0"/>
              <a:t>‹N°›</a:t>
            </a:fld>
            <a:endParaRPr lang="fr-FR"/>
          </a:p>
        </p:txBody>
      </p:sp>
    </p:spTree>
    <p:extLst>
      <p:ext uri="{BB962C8B-B14F-4D97-AF65-F5344CB8AC3E}">
        <p14:creationId xmlns:p14="http://schemas.microsoft.com/office/powerpoint/2010/main" val="18326729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endParaRPr lang="fr-FR"/>
          </a:p>
        </p:txBody>
      </p:sp>
      <p:pic>
        <p:nvPicPr>
          <p:cNvPr id="4" name="Image 3"/>
          <p:cNvPicPr>
            <a:picLocks noChangeAspect="1"/>
          </p:cNvPicPr>
          <p:nvPr/>
        </p:nvPicPr>
        <p:blipFill>
          <a:blip r:embed="rId2"/>
          <a:stretch>
            <a:fillRect/>
          </a:stretch>
        </p:blipFill>
        <p:spPr>
          <a:xfrm>
            <a:off x="667752" y="4781550"/>
            <a:ext cx="5522494" cy="5124450"/>
          </a:xfrm>
          <a:prstGeom prst="rect">
            <a:avLst/>
          </a:prstGeom>
        </p:spPr>
      </p:pic>
      <p:pic>
        <p:nvPicPr>
          <p:cNvPr id="5" name="Image 4"/>
          <p:cNvPicPr>
            <a:picLocks noChangeAspect="1"/>
          </p:cNvPicPr>
          <p:nvPr/>
        </p:nvPicPr>
        <p:blipFill>
          <a:blip r:embed="rId3"/>
          <a:stretch>
            <a:fillRect/>
          </a:stretch>
        </p:blipFill>
        <p:spPr>
          <a:xfrm>
            <a:off x="1704974" y="189077"/>
            <a:ext cx="3448050" cy="1476375"/>
          </a:xfrm>
          <a:prstGeom prst="rect">
            <a:avLst/>
          </a:prstGeom>
        </p:spPr>
      </p:pic>
      <p:sp>
        <p:nvSpPr>
          <p:cNvPr id="6" name="ZoneTexte 5"/>
          <p:cNvSpPr txBox="1"/>
          <p:nvPr/>
        </p:nvSpPr>
        <p:spPr>
          <a:xfrm>
            <a:off x="121722" y="1786624"/>
            <a:ext cx="6614554" cy="3416320"/>
          </a:xfrm>
          <a:prstGeom prst="rect">
            <a:avLst/>
          </a:prstGeom>
          <a:noFill/>
        </p:spPr>
        <p:txBody>
          <a:bodyPr wrap="square" rtlCol="0">
            <a:spAutoFit/>
          </a:bodyPr>
          <a:lstStyle/>
          <a:p>
            <a:pPr algn="just"/>
            <a:r>
              <a:rPr lang="fr-FR" dirty="0">
                <a:latin typeface="Brandon Text Thin" panose="020B0403020203060203" pitchFamily="34" charset="0"/>
              </a:rPr>
              <a:t>Parce que l’homéopathie reste plébiscitée par les patients et </a:t>
            </a:r>
            <a:r>
              <a:rPr lang="fr-FR" dirty="0" smtClean="0">
                <a:latin typeface="Brandon Text Thin" panose="020B0403020203060203" pitchFamily="34" charset="0"/>
              </a:rPr>
              <a:t>prescrite </a:t>
            </a:r>
            <a:r>
              <a:rPr lang="fr-FR" dirty="0">
                <a:latin typeface="Brandon Text Thin" panose="020B0403020203060203" pitchFamily="34" charset="0"/>
              </a:rPr>
              <a:t>par les professionnels de santé, le maintien de la prise en charge par les complémentaires santé est essentiel, tout en simplifiant la gestion grâce à des flux </a:t>
            </a:r>
            <a:r>
              <a:rPr lang="fr-FR" dirty="0" smtClean="0">
                <a:latin typeface="Brandon Text Thin" panose="020B0403020203060203" pitchFamily="34" charset="0"/>
              </a:rPr>
              <a:t>électroniques.</a:t>
            </a:r>
            <a:endParaRPr lang="fr-FR" dirty="0">
              <a:latin typeface="Brandon Text Thin" panose="020B0403020203060203" pitchFamily="34" charset="0"/>
            </a:endParaRPr>
          </a:p>
          <a:p>
            <a:pPr algn="just"/>
            <a:r>
              <a:rPr lang="fr-FR" dirty="0">
                <a:latin typeface="Brandon Text Thin" panose="020B0403020203060203" pitchFamily="34" charset="0"/>
              </a:rPr>
              <a:t>C’est pourquoi les laboratoires Boiron vous </a:t>
            </a:r>
            <a:r>
              <a:rPr lang="fr-FR" dirty="0" smtClean="0">
                <a:latin typeface="Brandon Text Thin" panose="020B0403020203060203" pitchFamily="34" charset="0"/>
              </a:rPr>
              <a:t>convient </a:t>
            </a:r>
            <a:r>
              <a:rPr lang="fr-FR" dirty="0">
                <a:latin typeface="Brandon Text Thin" panose="020B0403020203060203" pitchFamily="34" charset="0"/>
              </a:rPr>
              <a:t>à un </a:t>
            </a:r>
            <a:r>
              <a:rPr lang="fr-FR" dirty="0" err="1">
                <a:latin typeface="Brandon Text Thin" panose="020B0403020203060203" pitchFamily="34" charset="0"/>
              </a:rPr>
              <a:t>webinar</a:t>
            </a:r>
            <a:r>
              <a:rPr lang="fr-FR" dirty="0">
                <a:latin typeface="Brandon Text Thin" panose="020B0403020203060203" pitchFamily="34" charset="0"/>
              </a:rPr>
              <a:t> le 7 avril 2021 de 9h30 à 11h afin de partager ensemble des éléments factuels sur l’avancement des solutions techniques travaillées notamment avec les OTP, ainsi que sur la place des médicaments homéopathiques en médecine générale, et sur les chiffres clés vous permettant d’appréhender leur réalité </a:t>
            </a:r>
            <a:r>
              <a:rPr lang="fr-FR" dirty="0" smtClean="0">
                <a:latin typeface="Brandon Text Thin" panose="020B0403020203060203" pitchFamily="34" charset="0"/>
              </a:rPr>
              <a:t>économique</a:t>
            </a:r>
            <a:r>
              <a:rPr lang="fr-FR" dirty="0" smtClean="0">
                <a:latin typeface="Brandon Text Thin" panose="020B0403020203060203" pitchFamily="34" charset="0"/>
              </a:rPr>
              <a:t>. </a:t>
            </a:r>
            <a:endParaRPr lang="fr-FR" dirty="0">
              <a:latin typeface="Brandon Text Thin" panose="020B0403020203060203" pitchFamily="34" charset="0"/>
            </a:endParaRPr>
          </a:p>
          <a:p>
            <a:r>
              <a:rPr lang="fr-FR" dirty="0">
                <a:latin typeface="Brandon Text Thin" panose="020B0403020203060203" pitchFamily="34" charset="0"/>
              </a:rPr>
              <a:t> </a:t>
            </a:r>
          </a:p>
        </p:txBody>
      </p:sp>
    </p:spTree>
    <p:extLst>
      <p:ext uri="{BB962C8B-B14F-4D97-AF65-F5344CB8AC3E}">
        <p14:creationId xmlns:p14="http://schemas.microsoft.com/office/powerpoint/2010/main" val="329585757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1460</TotalTime>
  <Words>102</Words>
  <Application>Microsoft Office PowerPoint</Application>
  <PresentationFormat>Format A4 (210 x 297 mm)</PresentationFormat>
  <Paragraphs>3</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Brandon Text Thin</vt:lpstr>
      <vt:lpstr>Calibri</vt:lpstr>
      <vt:lpstr>Calibri Light</vt:lpstr>
      <vt:lpstr>Thème Office</vt:lpstr>
      <vt:lpstr>Présentation PowerPoint</vt:lpstr>
    </vt:vector>
  </TitlesOfParts>
  <Company>Laboratoire BOIRON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ROUACH Noemie</dc:creator>
  <cp:lastModifiedBy>FLORY Anabelle</cp:lastModifiedBy>
  <cp:revision>4</cp:revision>
  <dcterms:created xsi:type="dcterms:W3CDTF">2021-02-08T08:58:16Z</dcterms:created>
  <dcterms:modified xsi:type="dcterms:W3CDTF">2021-03-04T21:25:53Z</dcterms:modified>
</cp:coreProperties>
</file>