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2" r:id="rId4"/>
    <p:sldId id="263" r:id="rId5"/>
    <p:sldId id="264" r:id="rId6"/>
    <p:sldId id="266" r:id="rId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EE0"/>
    <a:srgbClr val="21262A"/>
    <a:srgbClr val="1A3978"/>
    <a:srgbClr val="5A5893"/>
    <a:srgbClr val="12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40" d="100"/>
          <a:sy n="140" d="100"/>
        </p:scale>
        <p:origin x="84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124E-B0C3-4639-B0B0-84357B12467A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5ED37-61F8-45FF-B6A2-00126F149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891509" y="2041956"/>
            <a:ext cx="7772400" cy="1648589"/>
          </a:xfrm>
        </p:spPr>
        <p:txBody>
          <a:bodyPr anchor="b" anchorCtr="0">
            <a:noAutofit/>
          </a:bodyPr>
          <a:lstStyle>
            <a:lvl1pPr algn="r">
              <a:defRPr sz="5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891509" y="3702515"/>
            <a:ext cx="7772400" cy="857486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B1CE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339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11055"/>
            <a:ext cx="7772400" cy="1648589"/>
          </a:xfrm>
        </p:spPr>
        <p:txBody>
          <a:bodyPr anchor="b" anchorCtr="0"/>
          <a:lstStyle>
            <a:lvl1pPr algn="l">
              <a:defRPr>
                <a:solidFill>
                  <a:srgbClr val="5A5893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371614"/>
            <a:ext cx="7086600" cy="85748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464431" y="185893"/>
            <a:ext cx="7236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" charset="0"/>
                <a:ea typeface="Arial" charset="0"/>
                <a:cs typeface="Arial" charset="0"/>
              </a:rPr>
              <a:t>Saisir dans masque Nom document</a:t>
            </a:r>
          </a:p>
        </p:txBody>
      </p:sp>
    </p:spTree>
    <p:extLst>
      <p:ext uri="{BB962C8B-B14F-4D97-AF65-F5344CB8AC3E}">
        <p14:creationId xmlns:p14="http://schemas.microsoft.com/office/powerpoint/2010/main" val="114396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1 colon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464431" y="185893"/>
            <a:ext cx="7236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" charset="0"/>
                <a:ea typeface="Arial" charset="0"/>
                <a:cs typeface="Arial" charset="0"/>
              </a:rPr>
              <a:t>Les enjeux de transformation des métiers de la gestion à horizon 2025</a:t>
            </a:r>
          </a:p>
        </p:txBody>
      </p:sp>
    </p:spTree>
    <p:extLst>
      <p:ext uri="{BB962C8B-B14F-4D97-AF65-F5344CB8AC3E}">
        <p14:creationId xmlns:p14="http://schemas.microsoft.com/office/powerpoint/2010/main" val="325836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464431" y="185893"/>
            <a:ext cx="7236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" charset="0"/>
                <a:ea typeface="Arial" charset="0"/>
                <a:cs typeface="Arial" charset="0"/>
              </a:rPr>
              <a:t>Saisir dans masque Nom document</a:t>
            </a:r>
          </a:p>
        </p:txBody>
      </p:sp>
    </p:spTree>
    <p:extLst>
      <p:ext uri="{BB962C8B-B14F-4D97-AF65-F5344CB8AC3E}">
        <p14:creationId xmlns:p14="http://schemas.microsoft.com/office/powerpoint/2010/main" val="99524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99483"/>
            <a:ext cx="8229600" cy="679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8887"/>
            <a:ext cx="8229600" cy="3315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8600" y="474937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Saisir éditeur dans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9C3BEE-5FD2-462F-8CF1-0D5441DDE426}"/>
              </a:ext>
            </a:extLst>
          </p:cNvPr>
          <p:cNvSpPr txBox="1"/>
          <p:nvPr userDrawn="1"/>
        </p:nvSpPr>
        <p:spPr>
          <a:xfrm>
            <a:off x="8302625" y="4762077"/>
            <a:ext cx="841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D62D52-5CB6-4248-B63C-C5A44BD5BCC1}" type="slidenum">
              <a:rPr lang="fr-FR" sz="1100" smtClean="0">
                <a:solidFill>
                  <a:schemeClr val="bg1"/>
                </a:solidFill>
              </a:rPr>
              <a:t>‹N°›</a:t>
            </a:fld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9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5A5893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SzPct val="100000"/>
        <a:buFontTx/>
        <a:buNone/>
        <a:defRPr sz="11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180000" indent="-1800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200" b="1" kern="1200">
          <a:solidFill>
            <a:srgbClr val="1A3978"/>
          </a:solidFill>
          <a:latin typeface="Arial"/>
          <a:ea typeface="+mn-ea"/>
          <a:cs typeface="Arial"/>
        </a:defRPr>
      </a:lvl2pPr>
      <a:lvl3pPr marL="360000" indent="-1800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100" b="1" kern="1200">
          <a:solidFill>
            <a:srgbClr val="5A5893"/>
          </a:solidFill>
          <a:latin typeface="Arial"/>
          <a:ea typeface="+mn-ea"/>
          <a:cs typeface="Arial"/>
        </a:defRPr>
      </a:lvl3pPr>
      <a:lvl4pPr marL="540000" indent="-1800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900000" indent="-180000" algn="l" defTabSz="457200" rtl="0" eaLnBrk="1" latinLnBrk="0" hangingPunct="1">
        <a:spcBef>
          <a:spcPct val="20000"/>
        </a:spcBef>
        <a:buSzPct val="100000"/>
        <a:buFont typeface="Lucida Grande"/>
        <a:buChar char="-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8880" y="1889335"/>
            <a:ext cx="7589520" cy="1640250"/>
          </a:xfrm>
        </p:spPr>
        <p:txBody>
          <a:bodyPr/>
          <a:lstStyle/>
          <a:p>
            <a:pPr algn="l"/>
            <a:r>
              <a:rPr lang="fr-FR" sz="3200" dirty="0">
                <a:latin typeface="+mn-lt"/>
              </a:rPr>
              <a:t>Enjeux de transformation des métiers 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de la gestion à horizon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42032" y="3657601"/>
            <a:ext cx="6227064" cy="412285"/>
          </a:xfrm>
        </p:spPr>
        <p:txBody>
          <a:bodyPr>
            <a:normAutofit/>
          </a:bodyPr>
          <a:lstStyle/>
          <a:p>
            <a:pPr algn="l"/>
            <a:r>
              <a:rPr lang="fr-FR" sz="1800" b="1" dirty="0">
                <a:latin typeface="+mn-lt"/>
              </a:rPr>
              <a:t>Matinale ADOM du 11 septembre 2019</a:t>
            </a:r>
          </a:p>
        </p:txBody>
      </p:sp>
    </p:spTree>
    <p:extLst>
      <p:ext uri="{BB962C8B-B14F-4D97-AF65-F5344CB8AC3E}">
        <p14:creationId xmlns:p14="http://schemas.microsoft.com/office/powerpoint/2010/main" val="390937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Ouverture de la matinale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8887"/>
            <a:ext cx="8229600" cy="3315735"/>
          </a:xfrm>
        </p:spPr>
        <p:txBody>
          <a:bodyPr/>
          <a:lstStyle/>
          <a:p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lvl="1"/>
            <a:r>
              <a:rPr lang="fr-FR" sz="1800" dirty="0">
                <a:latin typeface="+mn-lt"/>
              </a:rPr>
              <a:t>Isabelle HEBERT, Directrice Générale de la MGEN et Directrice des Services innovants du Groupe VYV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Bruno HUSS, Président de l’ADOM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Céline LOISEAU, Déléguée Générale de l’ANEM</a:t>
            </a:r>
          </a:p>
          <a:p>
            <a:pPr marL="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86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8887"/>
            <a:ext cx="8394192" cy="3315735"/>
          </a:xfrm>
        </p:spPr>
        <p:txBody>
          <a:bodyPr/>
          <a:lstStyle/>
          <a:p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Amandine LEVIEL, Responsable de l’Observatoire de l’Emploi et des Métiers </a:t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en Mutualité (OEMM)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marL="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99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Table ronde - Impacts des transformations sur la stratégie des acteurs et les activités de gestion</a:t>
            </a: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06903"/>
            <a:ext cx="8229600" cy="3315735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lvl="1"/>
            <a:r>
              <a:rPr lang="fr-FR" sz="1800" dirty="0">
                <a:latin typeface="+mn-lt"/>
              </a:rPr>
              <a:t>Laurent ADOUARD, Directeur Général de la MNT et Directeur Développement et optimisation de la distribution du Groupe VYV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Emmanuel DUGUAY, Directeur de la Transformation et du Pilotage d’</a:t>
            </a:r>
            <a:r>
              <a:rPr lang="fr-FR" sz="1800" dirty="0" err="1">
                <a:latin typeface="+mn-lt"/>
              </a:rPr>
              <a:t>Eovi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Mcd</a:t>
            </a:r>
            <a:r>
              <a:rPr lang="fr-FR" sz="1800" dirty="0">
                <a:latin typeface="+mn-lt"/>
              </a:rPr>
              <a:t> mutuelle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Astrid QUENUM, Directrice Digital de la MGEN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Serge YATTAH, Directeur Exécutif Services Adhérents d’</a:t>
            </a:r>
            <a:r>
              <a:rPr lang="fr-FR" sz="1800" dirty="0" err="1">
                <a:latin typeface="+mn-lt"/>
              </a:rPr>
              <a:t>Intériale</a:t>
            </a:r>
            <a:r>
              <a:rPr lang="fr-FR" sz="1800" dirty="0">
                <a:latin typeface="+mn-lt"/>
              </a:rPr>
              <a:t> </a:t>
            </a:r>
          </a:p>
          <a:p>
            <a:pPr marL="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21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99483"/>
            <a:ext cx="8366760" cy="679404"/>
          </a:xfrm>
        </p:spPr>
        <p:txBody>
          <a:bodyPr>
            <a:noAutofit/>
          </a:bodyPr>
          <a:lstStyle/>
          <a:p>
            <a:r>
              <a:rPr lang="fr-FR" sz="2500" dirty="0">
                <a:latin typeface="+mn-lt"/>
              </a:rPr>
              <a:t>Table ronde - Accompagnement RH, managérial et organisationnel de la transformation des métiers de la gestion</a:t>
            </a:r>
            <a:br>
              <a:rPr lang="fr-FR" sz="2800" dirty="0">
                <a:latin typeface="+mn-lt"/>
              </a:rPr>
            </a:b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06903"/>
            <a:ext cx="8229600" cy="331573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lvl="1"/>
            <a:r>
              <a:rPr lang="fr-FR" sz="1800" dirty="0">
                <a:latin typeface="+mn-lt"/>
              </a:rPr>
              <a:t>Olivier DESEINE, Directeur des Ressources Humaines de M comme Mutuelle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Amandine LEVIEL, Responsable de l’OEMM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Aude NAIL, Responsable de Programme Transformation des Métiers d’Harmonie Mutuelle</a:t>
            </a: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lvl="1"/>
            <a:r>
              <a:rPr lang="fr-FR" sz="1800" dirty="0">
                <a:latin typeface="+mn-lt"/>
              </a:rPr>
              <a:t>Frédéric PAUTHIER, Directeur des Ressources Humaines de la MGEN</a:t>
            </a:r>
          </a:p>
          <a:p>
            <a:pPr marL="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7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marL="0" lvl="1" indent="0">
              <a:buNone/>
            </a:pPr>
            <a:endParaRPr lang="fr-FR" sz="1800" dirty="0">
              <a:latin typeface="+mn-lt"/>
            </a:endParaRPr>
          </a:p>
          <a:p>
            <a:pPr marL="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9D2916-C591-F04D-9232-85D0A29A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8" y="1683007"/>
            <a:ext cx="4068215" cy="2181606"/>
          </a:xfrm>
          <a:prstGeom prst="rect">
            <a:avLst/>
          </a:prstGeom>
        </p:spPr>
      </p:pic>
      <p:pic>
        <p:nvPicPr>
          <p:cNvPr id="7" name="Image 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4F73F42-30FC-E441-B819-78162AEA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15" y="1914402"/>
            <a:ext cx="4227644" cy="17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95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175</Words>
  <Application>Microsoft Macintosh PowerPoint</Application>
  <PresentationFormat>Affichage à l'écran (16:9)</PresentationFormat>
  <Paragraphs>50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Grande</vt:lpstr>
      <vt:lpstr>Thème Office</vt:lpstr>
      <vt:lpstr>Enjeux de transformation des métiers  de la gestion à horizon 2025</vt:lpstr>
      <vt:lpstr>Ouverture de la matinale </vt:lpstr>
      <vt:lpstr>Introduction </vt:lpstr>
      <vt:lpstr>Table ronde - Impacts des transformations sur la stratégie des acteurs et les activités de gestion  </vt:lpstr>
      <vt:lpstr>Table ronde - Accompagnement RH, managérial et organisationnel de la transformation des métiers de la gestion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Germain</dc:creator>
  <cp:lastModifiedBy>Amandine LEVIEL</cp:lastModifiedBy>
  <cp:revision>17</cp:revision>
  <dcterms:created xsi:type="dcterms:W3CDTF">2018-11-07T10:29:12Z</dcterms:created>
  <dcterms:modified xsi:type="dcterms:W3CDTF">2019-09-13T10:17:54Z</dcterms:modified>
</cp:coreProperties>
</file>