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73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9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1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8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79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5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1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3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4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94DD-5460-4BDD-ACF3-D57AFDCC5F64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5C8E-805C-49FB-BE0A-7410BC130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6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r="16424"/>
          <a:stretch/>
        </p:blipFill>
        <p:spPr bwMode="auto">
          <a:xfrm>
            <a:off x="-1" y="0"/>
            <a:ext cx="9176473" cy="68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48515" y="80045"/>
            <a:ext cx="451989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smtClean="0">
                <a:latin typeface="Arial Narrow" panose="020B0606020202030204" pitchFamily="34" charset="0"/>
              </a:rPr>
              <a:t>vous </a:t>
            </a:r>
            <a:r>
              <a:rPr lang="fr-FR" sz="3600" dirty="0" smtClean="0">
                <a:latin typeface="Arial Narrow" panose="020B0606020202030204" pitchFamily="34" charset="0"/>
              </a:rPr>
              <a:t>convient</a:t>
            </a:r>
            <a:r>
              <a:rPr lang="fr-FR" sz="3600" dirty="0" smtClean="0">
                <a:latin typeface="Arial Narrow" panose="020B0606020202030204" pitchFamily="34" charset="0"/>
              </a:rPr>
              <a:t/>
            </a:r>
            <a:br>
              <a:rPr lang="fr-FR" sz="3600" dirty="0" smtClean="0">
                <a:latin typeface="Arial Narrow" panose="020B0606020202030204" pitchFamily="34" charset="0"/>
              </a:rPr>
            </a:b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</a:rPr>
              <a:t>le </a:t>
            </a:r>
            <a:r>
              <a:rPr lang="fr-FR" sz="2400" b="1" dirty="0" smtClean="0">
                <a:latin typeface="Arial Narrow" panose="020B0606020202030204" pitchFamily="34" charset="0"/>
              </a:rPr>
              <a:t>mardi </a:t>
            </a:r>
            <a:r>
              <a:rPr lang="fr-FR" sz="2400" b="1" dirty="0" smtClean="0">
                <a:latin typeface="Arial Narrow" panose="020B0606020202030204" pitchFamily="34" charset="0"/>
              </a:rPr>
              <a:t>18 décembre 2018</a:t>
            </a:r>
            <a:r>
              <a:rPr lang="fr-FR" sz="2400" dirty="0" smtClean="0">
                <a:latin typeface="Arial Narrow" panose="020B0606020202030204" pitchFamily="34" charset="0"/>
              </a:rPr>
              <a:t/>
            </a:r>
            <a:br>
              <a:rPr lang="fr-FR" sz="2400" dirty="0" smtClean="0">
                <a:latin typeface="Arial Narrow" panose="020B0606020202030204" pitchFamily="34" charset="0"/>
              </a:rPr>
            </a:br>
            <a:r>
              <a:rPr lang="fr-FR" sz="2400" dirty="0" smtClean="0">
                <a:latin typeface="Arial Narrow" panose="020B0606020202030204" pitchFamily="34" charset="0"/>
              </a:rPr>
              <a:t>de 9h à 14h00 </a:t>
            </a:r>
            <a:br>
              <a:rPr lang="fr-FR" sz="2400" dirty="0" smtClean="0">
                <a:latin typeface="Arial Narrow" panose="020B0606020202030204" pitchFamily="34" charset="0"/>
              </a:rPr>
            </a:br>
            <a:r>
              <a:rPr lang="fr-FR" dirty="0" smtClean="0">
                <a:latin typeface="Arial Narrow" panose="020B0606020202030204" pitchFamily="34" charset="0"/>
              </a:rPr>
              <a:t>sur le site novateur THE CAMP à Aix-en-Provence  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AD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8025" r="75802" b="8529"/>
          <a:stretch/>
        </p:blipFill>
        <p:spPr bwMode="auto">
          <a:xfrm>
            <a:off x="105273" y="217646"/>
            <a:ext cx="1082351" cy="4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57" y="735515"/>
            <a:ext cx="706902" cy="3121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15616" y="201417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sz="2400" dirty="0" smtClean="0">
                <a:latin typeface="Arial Narrow" panose="020B0606020202030204" pitchFamily="34" charset="0"/>
              </a:rPr>
              <a:t>et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1134"/>
            <a:ext cx="2731005" cy="4519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59673" y="66308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 smtClean="0">
                <a:latin typeface="Arial Narrow" panose="020B0606020202030204" pitchFamily="34" charset="0"/>
              </a:rPr>
              <a:t>filiale de</a:t>
            </a:r>
            <a:endParaRPr lang="fr-FR" sz="1600" i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0" y="6525344"/>
            <a:ext cx="917647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RETENEZ LA DATE – RETENEZ LA DATE – RETENEZ LA DATE – RETENEZ LA DATE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888376"/>
            <a:ext cx="9180513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 management de la performance et l’assurance de personnes</a:t>
            </a:r>
            <a:b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fr-FR" sz="1400" i="1" dirty="0" smtClean="0">
                <a:latin typeface="Arial Narrow" panose="020B0606020202030204" pitchFamily="34" charset="0"/>
              </a:rPr>
              <a:t>ou comment </a:t>
            </a:r>
            <a:r>
              <a:rPr lang="fr-FR" sz="1400" i="1" dirty="0">
                <a:latin typeface="Arial Narrow" panose="020B0606020202030204" pitchFamily="34" charset="0"/>
              </a:rPr>
              <a:t>répondre aux </a:t>
            </a:r>
            <a:r>
              <a:rPr lang="fr-FR" sz="1400" i="1" dirty="0" smtClean="0">
                <a:latin typeface="Arial Narrow" panose="020B0606020202030204" pitchFamily="34" charset="0"/>
              </a:rPr>
              <a:t>changements </a:t>
            </a:r>
            <a:r>
              <a:rPr lang="fr-FR" sz="1400" i="1" dirty="0">
                <a:latin typeface="Arial Narrow" panose="020B0606020202030204" pitchFamily="34" charset="0"/>
              </a:rPr>
              <a:t>de </a:t>
            </a:r>
            <a:r>
              <a:rPr lang="fr-FR" sz="1400" i="1" dirty="0" smtClean="0">
                <a:latin typeface="Arial Narrow" panose="020B0606020202030204" pitchFamily="34" charset="0"/>
              </a:rPr>
              <a:t>modèle </a:t>
            </a:r>
            <a:br>
              <a:rPr lang="fr-FR" sz="1400" i="1" dirty="0" smtClean="0">
                <a:latin typeface="Arial Narrow" panose="020B0606020202030204" pitchFamily="34" charset="0"/>
              </a:rPr>
            </a:br>
            <a:r>
              <a:rPr lang="fr-FR" sz="1400" i="1" dirty="0" smtClean="0">
                <a:latin typeface="Arial Narrow" panose="020B0606020202030204" pitchFamily="34" charset="0"/>
              </a:rPr>
              <a:t>et mettre </a:t>
            </a:r>
            <a:r>
              <a:rPr lang="fr-FR" sz="1400" i="1" dirty="0">
                <a:latin typeface="Arial Narrow" panose="020B0606020202030204" pitchFamily="34" charset="0"/>
              </a:rPr>
              <a:t>en place les pratiques vertueuses </a:t>
            </a:r>
            <a:r>
              <a:rPr lang="fr-FR" sz="1400" i="1" dirty="0" smtClean="0">
                <a:latin typeface="Arial Narrow" panose="020B0606020202030204" pitchFamily="34" charset="0"/>
              </a:rPr>
              <a:t>au </a:t>
            </a:r>
            <a:r>
              <a:rPr lang="fr-FR" sz="1400" i="1" dirty="0">
                <a:latin typeface="Arial Narrow" panose="020B0606020202030204" pitchFamily="34" charset="0"/>
              </a:rPr>
              <a:t>centre des préoccupation de </a:t>
            </a:r>
            <a:r>
              <a:rPr lang="fr-FR" sz="1400" i="1" dirty="0" smtClean="0">
                <a:latin typeface="Arial Narrow" panose="020B0606020202030204" pitchFamily="34" charset="0"/>
              </a:rPr>
              <a:t>l'entreprise</a:t>
            </a:r>
            <a:r>
              <a:rPr lang="fr-FR" dirty="0" smtClean="0">
                <a:latin typeface="Arial Narrow" panose="020B0606020202030204" pitchFamily="34" charset="0"/>
              </a:rPr>
              <a:t> 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 DE FREITAS</dc:creator>
  <cp:lastModifiedBy>Jose DE FREITAS </cp:lastModifiedBy>
  <cp:revision>10</cp:revision>
  <dcterms:created xsi:type="dcterms:W3CDTF">2018-10-05T14:12:19Z</dcterms:created>
  <dcterms:modified xsi:type="dcterms:W3CDTF">2018-10-08T08:55:25Z</dcterms:modified>
</cp:coreProperties>
</file>